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2" r:id="rId7"/>
    <p:sldId id="272" r:id="rId8"/>
  </p:sldIdLst>
  <p:sldSz cx="9144000" cy="6858000" type="screen4x3"/>
  <p:notesSz cx="7077075" cy="9426575"/>
  <p:defaultTextStyle>
    <a:defPPr>
      <a:defRPr lang="es-MX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1BC57"/>
    <a:srgbClr val="9BBB59"/>
    <a:srgbClr val="BCBC56"/>
    <a:srgbClr val="92D050"/>
    <a:srgbClr val="BD9B53"/>
    <a:srgbClr val="BF7750"/>
    <a:srgbClr val="C0504D"/>
    <a:srgbClr val="FFE18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366" y="66"/>
      </p:cViewPr>
      <p:guideLst>
        <p:guide orient="horz" pos="4319"/>
        <p:guide pos="575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9FE01D7-A235-465E-B6D1-DFA86EA8BF9D}" type="doc">
      <dgm:prSet loTypeId="urn:microsoft.com/office/officeart/2005/8/layout/list1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F26F6C76-CFAC-4D8C-A3E9-3D0E1FAF832B}">
      <dgm:prSet phldrT="[Texto]" custT="1"/>
      <dgm:spPr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 algn="just"/>
          <a:r>
            <a:rPr lang="es-MX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Suficiencia de medicamento e insumos para la salud</a:t>
          </a:r>
          <a:endParaRPr lang="es-MX" sz="24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B89A854-998B-4589-83C6-10DC7019FF99}" type="parTrans" cxnId="{831F2EBF-FB17-4E53-A719-EF8B528EE588}">
      <dgm:prSet/>
      <dgm:spPr/>
      <dgm:t>
        <a:bodyPr/>
        <a:lstStyle/>
        <a:p>
          <a:pPr algn="just"/>
          <a:endParaRPr lang="es-MX" sz="66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A744579-C263-4721-9DAE-D851721205BA}" type="sibTrans" cxnId="{831F2EBF-FB17-4E53-A719-EF8B528EE588}">
      <dgm:prSet/>
      <dgm:spPr/>
      <dgm:t>
        <a:bodyPr/>
        <a:lstStyle/>
        <a:p>
          <a:pPr algn="just"/>
          <a:endParaRPr lang="es-MX" sz="66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1269D01-26BE-48C4-95E4-9E0DC732167A}">
      <dgm:prSet phldrT="[Texto]" custT="1"/>
      <dgm:spPr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 algn="just"/>
          <a:r>
            <a:rPr lang="es-MX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Participación de la población con las medidas preventivas</a:t>
          </a:r>
          <a:endParaRPr lang="es-MX" sz="24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F70CD45-A86D-40C2-B3D1-7F4C2C81AD02}" type="parTrans" cxnId="{83F09D62-6B62-4AED-95DA-DE2B5FB1020E}">
      <dgm:prSet/>
      <dgm:spPr/>
      <dgm:t>
        <a:bodyPr/>
        <a:lstStyle/>
        <a:p>
          <a:pPr algn="just"/>
          <a:endParaRPr lang="es-MX" sz="66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C5486DF-6569-4739-87BF-B5622FF115C9}" type="sibTrans" cxnId="{83F09D62-6B62-4AED-95DA-DE2B5FB1020E}">
      <dgm:prSet/>
      <dgm:spPr/>
      <dgm:t>
        <a:bodyPr/>
        <a:lstStyle/>
        <a:p>
          <a:pPr algn="just"/>
          <a:endParaRPr lang="es-MX" sz="66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45416BC-B2D5-4865-B94F-904C52F4843D}">
      <dgm:prSet phldrT="[Texto]" custT="1"/>
      <dgm:spPr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 algn="just"/>
          <a:r>
            <a:rPr lang="es-MX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Vigilancia Epidemiológica del comportamiento de las enfermedades asociadas a la Temporada Invernal</a:t>
          </a:r>
        </a:p>
      </dgm:t>
    </dgm:pt>
    <dgm:pt modelId="{3D1FFF3A-81DA-4195-850B-31589C873217}" type="parTrans" cxnId="{BF40CBC1-2288-475B-B3CC-71B0F31C210D}">
      <dgm:prSet/>
      <dgm:spPr/>
      <dgm:t>
        <a:bodyPr/>
        <a:lstStyle/>
        <a:p>
          <a:pPr algn="just"/>
          <a:endParaRPr lang="es-MX" sz="66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0501CD2-621E-48C1-B10F-8BD85627ED8F}" type="sibTrans" cxnId="{BF40CBC1-2288-475B-B3CC-71B0F31C210D}">
      <dgm:prSet/>
      <dgm:spPr/>
      <dgm:t>
        <a:bodyPr/>
        <a:lstStyle/>
        <a:p>
          <a:pPr algn="just"/>
          <a:endParaRPr lang="es-MX" sz="66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D7EA4AF-339B-4718-825E-06FE217E7C0A}">
      <dgm:prSet phldrT="[Texto]" custT="1"/>
      <dgm:spPr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r>
            <a:rPr lang="es-MX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Atención Medica en unidades de salud y refugios temporales                        </a:t>
          </a:r>
          <a:endParaRPr lang="es-MX" sz="24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FB552F1-D3DA-4EAB-A50B-64B19E1D830A}" type="parTrans" cxnId="{56DCB4A3-0F0C-409F-85F9-C4ED5F66AF83}">
      <dgm:prSet/>
      <dgm:spPr/>
      <dgm:t>
        <a:bodyPr/>
        <a:lstStyle/>
        <a:p>
          <a:endParaRPr lang="es-ES"/>
        </a:p>
      </dgm:t>
    </dgm:pt>
    <dgm:pt modelId="{EF1D0904-0E84-4293-ABF8-6D2ADA74407D}" type="sibTrans" cxnId="{56DCB4A3-0F0C-409F-85F9-C4ED5F66AF83}">
      <dgm:prSet/>
      <dgm:spPr/>
      <dgm:t>
        <a:bodyPr/>
        <a:lstStyle/>
        <a:p>
          <a:endParaRPr lang="es-ES"/>
        </a:p>
      </dgm:t>
    </dgm:pt>
    <dgm:pt modelId="{35955E69-4D59-4E49-BF8C-12B5ED32D03C}" type="pres">
      <dgm:prSet presAssocID="{89FE01D7-A235-465E-B6D1-DFA86EA8BF9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F13815D3-8208-43F0-B595-075B8D8011CC}" type="pres">
      <dgm:prSet presAssocID="{F26F6C76-CFAC-4D8C-A3E9-3D0E1FAF832B}" presName="parentLin" presStyleCnt="0"/>
      <dgm:spPr/>
    </dgm:pt>
    <dgm:pt modelId="{06F914C7-B8F8-4BD5-B62B-54FA1FD1BAC2}" type="pres">
      <dgm:prSet presAssocID="{F26F6C76-CFAC-4D8C-A3E9-3D0E1FAF832B}" presName="parentLeftMargin" presStyleLbl="node1" presStyleIdx="0" presStyleCnt="4"/>
      <dgm:spPr/>
      <dgm:t>
        <a:bodyPr/>
        <a:lstStyle/>
        <a:p>
          <a:endParaRPr lang="es-ES"/>
        </a:p>
      </dgm:t>
    </dgm:pt>
    <dgm:pt modelId="{6A669D56-68AE-41F8-B946-7399E0A8D09D}" type="pres">
      <dgm:prSet presAssocID="{F26F6C76-CFAC-4D8C-A3E9-3D0E1FAF832B}" presName="parentText" presStyleLbl="node1" presStyleIdx="0" presStyleCnt="4" custScaleX="13759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EA6AC02-171C-4AD6-A6E9-8311D0F015B2}" type="pres">
      <dgm:prSet presAssocID="{F26F6C76-CFAC-4D8C-A3E9-3D0E1FAF832B}" presName="negativeSpace" presStyleCnt="0"/>
      <dgm:spPr/>
    </dgm:pt>
    <dgm:pt modelId="{30D1A21F-11E6-41A2-89D2-B61B48D995ED}" type="pres">
      <dgm:prSet presAssocID="{F26F6C76-CFAC-4D8C-A3E9-3D0E1FAF832B}" presName="childText" presStyleLbl="conFgAcc1" presStyleIdx="0" presStyleCnt="4">
        <dgm:presLayoutVars>
          <dgm:bulletEnabled val="1"/>
        </dgm:presLayoutVars>
      </dgm:prSet>
      <dgm:spPr/>
    </dgm:pt>
    <dgm:pt modelId="{3BC03E7C-1631-47BD-BC40-09650159229D}" type="pres">
      <dgm:prSet presAssocID="{0A744579-C263-4721-9DAE-D851721205BA}" presName="spaceBetweenRectangles" presStyleCnt="0"/>
      <dgm:spPr/>
    </dgm:pt>
    <dgm:pt modelId="{4278796C-7E6A-411A-8356-9B7074DD3011}" type="pres">
      <dgm:prSet presAssocID="{2D7EA4AF-339B-4718-825E-06FE217E7C0A}" presName="parentLin" presStyleCnt="0"/>
      <dgm:spPr/>
    </dgm:pt>
    <dgm:pt modelId="{875FB38A-72D5-462E-938B-BEDC549689E9}" type="pres">
      <dgm:prSet presAssocID="{2D7EA4AF-339B-4718-825E-06FE217E7C0A}" presName="parentLeftMargin" presStyleLbl="node1" presStyleIdx="0" presStyleCnt="4" custScaleX="133835"/>
      <dgm:spPr/>
      <dgm:t>
        <a:bodyPr/>
        <a:lstStyle/>
        <a:p>
          <a:endParaRPr lang="es-ES"/>
        </a:p>
      </dgm:t>
    </dgm:pt>
    <dgm:pt modelId="{73E243AC-32C2-4AF6-94D8-76EC86E63C17}" type="pres">
      <dgm:prSet presAssocID="{2D7EA4AF-339B-4718-825E-06FE217E7C0A}" presName="parentText" presStyleLbl="node1" presStyleIdx="1" presStyleCnt="4" custScaleX="135440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DDDAFBB-DA81-43EC-AA4C-37F01F57EA06}" type="pres">
      <dgm:prSet presAssocID="{2D7EA4AF-339B-4718-825E-06FE217E7C0A}" presName="negativeSpace" presStyleCnt="0"/>
      <dgm:spPr/>
    </dgm:pt>
    <dgm:pt modelId="{952C0A0F-E4A3-4826-9EC2-6BCC67DEAD04}" type="pres">
      <dgm:prSet presAssocID="{2D7EA4AF-339B-4718-825E-06FE217E7C0A}" presName="childText" presStyleLbl="conFgAcc1" presStyleIdx="1" presStyleCnt="4">
        <dgm:presLayoutVars>
          <dgm:bulletEnabled val="1"/>
        </dgm:presLayoutVars>
      </dgm:prSet>
      <dgm:spPr/>
    </dgm:pt>
    <dgm:pt modelId="{A900F0EF-7DC6-4C97-8C30-0E86ED7FA019}" type="pres">
      <dgm:prSet presAssocID="{EF1D0904-0E84-4293-ABF8-6D2ADA74407D}" presName="spaceBetweenRectangles" presStyleCnt="0"/>
      <dgm:spPr/>
    </dgm:pt>
    <dgm:pt modelId="{DB373523-B6B2-49DC-B6BD-8ACC346A4686}" type="pres">
      <dgm:prSet presAssocID="{F1269D01-26BE-48C4-95E4-9E0DC732167A}" presName="parentLin" presStyleCnt="0"/>
      <dgm:spPr/>
    </dgm:pt>
    <dgm:pt modelId="{E0BBC6F8-4580-4F75-AE9D-070233EF44A9}" type="pres">
      <dgm:prSet presAssocID="{F1269D01-26BE-48C4-95E4-9E0DC732167A}" presName="parentLeftMargin" presStyleLbl="node1" presStyleIdx="1" presStyleCnt="4"/>
      <dgm:spPr/>
      <dgm:t>
        <a:bodyPr/>
        <a:lstStyle/>
        <a:p>
          <a:endParaRPr lang="es-ES"/>
        </a:p>
      </dgm:t>
    </dgm:pt>
    <dgm:pt modelId="{A2AC2132-A7C7-483D-9DB0-FBA603158B3E}" type="pres">
      <dgm:prSet presAssocID="{F1269D01-26BE-48C4-95E4-9E0DC732167A}" presName="parentText" presStyleLbl="node1" presStyleIdx="2" presStyleCnt="4" custScaleX="13759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6CFEF41-3316-406F-97CF-30EB02394296}" type="pres">
      <dgm:prSet presAssocID="{F1269D01-26BE-48C4-95E4-9E0DC732167A}" presName="negativeSpace" presStyleCnt="0"/>
      <dgm:spPr/>
    </dgm:pt>
    <dgm:pt modelId="{CC192846-59B8-48E4-BD53-82D510C0BA8B}" type="pres">
      <dgm:prSet presAssocID="{F1269D01-26BE-48C4-95E4-9E0DC732167A}" presName="childText" presStyleLbl="conFgAcc1" presStyleIdx="2" presStyleCnt="4">
        <dgm:presLayoutVars>
          <dgm:bulletEnabled val="1"/>
        </dgm:presLayoutVars>
      </dgm:prSet>
      <dgm:spPr/>
    </dgm:pt>
    <dgm:pt modelId="{755E204F-0121-42FB-9708-254CBAE127F8}" type="pres">
      <dgm:prSet presAssocID="{BC5486DF-6569-4739-87BF-B5622FF115C9}" presName="spaceBetweenRectangles" presStyleCnt="0"/>
      <dgm:spPr/>
    </dgm:pt>
    <dgm:pt modelId="{257217A8-7DD0-4112-9150-428748C7CB95}" type="pres">
      <dgm:prSet presAssocID="{545416BC-B2D5-4865-B94F-904C52F4843D}" presName="parentLin" presStyleCnt="0"/>
      <dgm:spPr/>
    </dgm:pt>
    <dgm:pt modelId="{CA6ACA89-334D-401E-B8EA-D442D9AB44F0}" type="pres">
      <dgm:prSet presAssocID="{545416BC-B2D5-4865-B94F-904C52F4843D}" presName="parentLeftMargin" presStyleLbl="node1" presStyleIdx="2" presStyleCnt="4"/>
      <dgm:spPr/>
      <dgm:t>
        <a:bodyPr/>
        <a:lstStyle/>
        <a:p>
          <a:endParaRPr lang="es-ES"/>
        </a:p>
      </dgm:t>
    </dgm:pt>
    <dgm:pt modelId="{E1CCE1C9-62D5-46F9-AFEE-AB5EE141B131}" type="pres">
      <dgm:prSet presAssocID="{545416BC-B2D5-4865-B94F-904C52F4843D}" presName="parentText" presStyleLbl="node1" presStyleIdx="3" presStyleCnt="4" custScaleX="14010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2A71422-0997-4285-B56A-C1D1DD01B6A1}" type="pres">
      <dgm:prSet presAssocID="{545416BC-B2D5-4865-B94F-904C52F4843D}" presName="negativeSpace" presStyleCnt="0"/>
      <dgm:spPr/>
    </dgm:pt>
    <dgm:pt modelId="{771733FF-A3C3-488E-8528-D534106F6D25}" type="pres">
      <dgm:prSet presAssocID="{545416BC-B2D5-4865-B94F-904C52F4843D}" presName="childText" presStyleLbl="conFgAcc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56DCB4A3-0F0C-409F-85F9-C4ED5F66AF83}" srcId="{89FE01D7-A235-465E-B6D1-DFA86EA8BF9D}" destId="{2D7EA4AF-339B-4718-825E-06FE217E7C0A}" srcOrd="1" destOrd="0" parTransId="{BFB552F1-D3DA-4EAB-A50B-64B19E1D830A}" sibTransId="{EF1D0904-0E84-4293-ABF8-6D2ADA74407D}"/>
    <dgm:cxn modelId="{A872D37B-DE55-40D3-8587-36AA3CF6FF88}" type="presOf" srcId="{F26F6C76-CFAC-4D8C-A3E9-3D0E1FAF832B}" destId="{6A669D56-68AE-41F8-B946-7399E0A8D09D}" srcOrd="1" destOrd="0" presId="urn:microsoft.com/office/officeart/2005/8/layout/list1"/>
    <dgm:cxn modelId="{B3AD2D0F-E187-49AA-83D1-DB53A8A5B9B1}" type="presOf" srcId="{F26F6C76-CFAC-4D8C-A3E9-3D0E1FAF832B}" destId="{06F914C7-B8F8-4BD5-B62B-54FA1FD1BAC2}" srcOrd="0" destOrd="0" presId="urn:microsoft.com/office/officeart/2005/8/layout/list1"/>
    <dgm:cxn modelId="{83F09D62-6B62-4AED-95DA-DE2B5FB1020E}" srcId="{89FE01D7-A235-465E-B6D1-DFA86EA8BF9D}" destId="{F1269D01-26BE-48C4-95E4-9E0DC732167A}" srcOrd="2" destOrd="0" parTransId="{DF70CD45-A86D-40C2-B3D1-7F4C2C81AD02}" sibTransId="{BC5486DF-6569-4739-87BF-B5622FF115C9}"/>
    <dgm:cxn modelId="{F3D14A41-57B8-46F1-9E32-53904AF53F7B}" type="presOf" srcId="{89FE01D7-A235-465E-B6D1-DFA86EA8BF9D}" destId="{35955E69-4D59-4E49-BF8C-12B5ED32D03C}" srcOrd="0" destOrd="0" presId="urn:microsoft.com/office/officeart/2005/8/layout/list1"/>
    <dgm:cxn modelId="{753C6FFE-BB3E-40E6-825F-B520E5EFC6D1}" type="presOf" srcId="{545416BC-B2D5-4865-B94F-904C52F4843D}" destId="{E1CCE1C9-62D5-46F9-AFEE-AB5EE141B131}" srcOrd="1" destOrd="0" presId="urn:microsoft.com/office/officeart/2005/8/layout/list1"/>
    <dgm:cxn modelId="{FC4EF059-73B7-4153-BA8F-A86E58C71281}" type="presOf" srcId="{F1269D01-26BE-48C4-95E4-9E0DC732167A}" destId="{E0BBC6F8-4580-4F75-AE9D-070233EF44A9}" srcOrd="0" destOrd="0" presId="urn:microsoft.com/office/officeart/2005/8/layout/list1"/>
    <dgm:cxn modelId="{FB1C6FFB-7719-46DC-9237-F8F4F88D5C14}" type="presOf" srcId="{2D7EA4AF-339B-4718-825E-06FE217E7C0A}" destId="{875FB38A-72D5-462E-938B-BEDC549689E9}" srcOrd="0" destOrd="0" presId="urn:microsoft.com/office/officeart/2005/8/layout/list1"/>
    <dgm:cxn modelId="{831F2EBF-FB17-4E53-A719-EF8B528EE588}" srcId="{89FE01D7-A235-465E-B6D1-DFA86EA8BF9D}" destId="{F26F6C76-CFAC-4D8C-A3E9-3D0E1FAF832B}" srcOrd="0" destOrd="0" parTransId="{9B89A854-998B-4589-83C6-10DC7019FF99}" sibTransId="{0A744579-C263-4721-9DAE-D851721205BA}"/>
    <dgm:cxn modelId="{66024B48-6CC1-47D1-B5EE-B2E9307254E7}" type="presOf" srcId="{F1269D01-26BE-48C4-95E4-9E0DC732167A}" destId="{A2AC2132-A7C7-483D-9DB0-FBA603158B3E}" srcOrd="1" destOrd="0" presId="urn:microsoft.com/office/officeart/2005/8/layout/list1"/>
    <dgm:cxn modelId="{54FAAC60-A8DE-4A0A-81F6-7FB4839294CB}" type="presOf" srcId="{545416BC-B2D5-4865-B94F-904C52F4843D}" destId="{CA6ACA89-334D-401E-B8EA-D442D9AB44F0}" srcOrd="0" destOrd="0" presId="urn:microsoft.com/office/officeart/2005/8/layout/list1"/>
    <dgm:cxn modelId="{BF40CBC1-2288-475B-B3CC-71B0F31C210D}" srcId="{89FE01D7-A235-465E-B6D1-DFA86EA8BF9D}" destId="{545416BC-B2D5-4865-B94F-904C52F4843D}" srcOrd="3" destOrd="0" parTransId="{3D1FFF3A-81DA-4195-850B-31589C873217}" sibTransId="{30501CD2-621E-48C1-B10F-8BD85627ED8F}"/>
    <dgm:cxn modelId="{D40F1353-26C7-42DF-AC57-B43120596241}" type="presOf" srcId="{2D7EA4AF-339B-4718-825E-06FE217E7C0A}" destId="{73E243AC-32C2-4AF6-94D8-76EC86E63C17}" srcOrd="1" destOrd="0" presId="urn:microsoft.com/office/officeart/2005/8/layout/list1"/>
    <dgm:cxn modelId="{CE8BE25F-F3BE-4AF8-B331-21595BCBDE93}" type="presParOf" srcId="{35955E69-4D59-4E49-BF8C-12B5ED32D03C}" destId="{F13815D3-8208-43F0-B595-075B8D8011CC}" srcOrd="0" destOrd="0" presId="urn:microsoft.com/office/officeart/2005/8/layout/list1"/>
    <dgm:cxn modelId="{5EEEEFB5-686C-4602-9E41-3AB624D2FBD9}" type="presParOf" srcId="{F13815D3-8208-43F0-B595-075B8D8011CC}" destId="{06F914C7-B8F8-4BD5-B62B-54FA1FD1BAC2}" srcOrd="0" destOrd="0" presId="urn:microsoft.com/office/officeart/2005/8/layout/list1"/>
    <dgm:cxn modelId="{868864B2-7FC1-46B1-9C4A-1D6E21E0EA13}" type="presParOf" srcId="{F13815D3-8208-43F0-B595-075B8D8011CC}" destId="{6A669D56-68AE-41F8-B946-7399E0A8D09D}" srcOrd="1" destOrd="0" presId="urn:microsoft.com/office/officeart/2005/8/layout/list1"/>
    <dgm:cxn modelId="{32701319-C050-4A1E-9C92-79DB77B453A6}" type="presParOf" srcId="{35955E69-4D59-4E49-BF8C-12B5ED32D03C}" destId="{EEA6AC02-171C-4AD6-A6E9-8311D0F015B2}" srcOrd="1" destOrd="0" presId="urn:microsoft.com/office/officeart/2005/8/layout/list1"/>
    <dgm:cxn modelId="{B2E400E7-C18E-42D8-A11F-71A123747185}" type="presParOf" srcId="{35955E69-4D59-4E49-BF8C-12B5ED32D03C}" destId="{30D1A21F-11E6-41A2-89D2-B61B48D995ED}" srcOrd="2" destOrd="0" presId="urn:microsoft.com/office/officeart/2005/8/layout/list1"/>
    <dgm:cxn modelId="{4BA4D747-8D67-4D3A-9F89-18CDB84E7593}" type="presParOf" srcId="{35955E69-4D59-4E49-BF8C-12B5ED32D03C}" destId="{3BC03E7C-1631-47BD-BC40-09650159229D}" srcOrd="3" destOrd="0" presId="urn:microsoft.com/office/officeart/2005/8/layout/list1"/>
    <dgm:cxn modelId="{41CAE7CD-ED73-4B6B-81AD-6A476AA6ECE6}" type="presParOf" srcId="{35955E69-4D59-4E49-BF8C-12B5ED32D03C}" destId="{4278796C-7E6A-411A-8356-9B7074DD3011}" srcOrd="4" destOrd="0" presId="urn:microsoft.com/office/officeart/2005/8/layout/list1"/>
    <dgm:cxn modelId="{B9D2A8FF-E8CC-418A-8FCA-064FECD03519}" type="presParOf" srcId="{4278796C-7E6A-411A-8356-9B7074DD3011}" destId="{875FB38A-72D5-462E-938B-BEDC549689E9}" srcOrd="0" destOrd="0" presId="urn:microsoft.com/office/officeart/2005/8/layout/list1"/>
    <dgm:cxn modelId="{7FAC9258-52E0-46C1-92AA-610D83146973}" type="presParOf" srcId="{4278796C-7E6A-411A-8356-9B7074DD3011}" destId="{73E243AC-32C2-4AF6-94D8-76EC86E63C17}" srcOrd="1" destOrd="0" presId="urn:microsoft.com/office/officeart/2005/8/layout/list1"/>
    <dgm:cxn modelId="{C40487F8-7E99-4CF8-8F06-B75E1075D337}" type="presParOf" srcId="{35955E69-4D59-4E49-BF8C-12B5ED32D03C}" destId="{0DDDAFBB-DA81-43EC-AA4C-37F01F57EA06}" srcOrd="5" destOrd="0" presId="urn:microsoft.com/office/officeart/2005/8/layout/list1"/>
    <dgm:cxn modelId="{6C8407D2-CAE6-484B-A306-0B0F071B1ECB}" type="presParOf" srcId="{35955E69-4D59-4E49-BF8C-12B5ED32D03C}" destId="{952C0A0F-E4A3-4826-9EC2-6BCC67DEAD04}" srcOrd="6" destOrd="0" presId="urn:microsoft.com/office/officeart/2005/8/layout/list1"/>
    <dgm:cxn modelId="{7A83114C-4C61-40E1-9769-46BC18EA8A8D}" type="presParOf" srcId="{35955E69-4D59-4E49-BF8C-12B5ED32D03C}" destId="{A900F0EF-7DC6-4C97-8C30-0E86ED7FA019}" srcOrd="7" destOrd="0" presId="urn:microsoft.com/office/officeart/2005/8/layout/list1"/>
    <dgm:cxn modelId="{B7CADFC9-625B-4835-B892-6799282A19D8}" type="presParOf" srcId="{35955E69-4D59-4E49-BF8C-12B5ED32D03C}" destId="{DB373523-B6B2-49DC-B6BD-8ACC346A4686}" srcOrd="8" destOrd="0" presId="urn:microsoft.com/office/officeart/2005/8/layout/list1"/>
    <dgm:cxn modelId="{2B0E079B-BF1B-41A3-B829-C6612DE1B9DB}" type="presParOf" srcId="{DB373523-B6B2-49DC-B6BD-8ACC346A4686}" destId="{E0BBC6F8-4580-4F75-AE9D-070233EF44A9}" srcOrd="0" destOrd="0" presId="urn:microsoft.com/office/officeart/2005/8/layout/list1"/>
    <dgm:cxn modelId="{B456C22D-0B2E-4781-9D92-6C3796435FD6}" type="presParOf" srcId="{DB373523-B6B2-49DC-B6BD-8ACC346A4686}" destId="{A2AC2132-A7C7-483D-9DB0-FBA603158B3E}" srcOrd="1" destOrd="0" presId="urn:microsoft.com/office/officeart/2005/8/layout/list1"/>
    <dgm:cxn modelId="{B817538C-39FC-4C55-BC76-4CE2584DC75A}" type="presParOf" srcId="{35955E69-4D59-4E49-BF8C-12B5ED32D03C}" destId="{56CFEF41-3316-406F-97CF-30EB02394296}" srcOrd="9" destOrd="0" presId="urn:microsoft.com/office/officeart/2005/8/layout/list1"/>
    <dgm:cxn modelId="{3BD95A3A-E4D1-4D83-9EFE-983FDB5B21BB}" type="presParOf" srcId="{35955E69-4D59-4E49-BF8C-12B5ED32D03C}" destId="{CC192846-59B8-48E4-BD53-82D510C0BA8B}" srcOrd="10" destOrd="0" presId="urn:microsoft.com/office/officeart/2005/8/layout/list1"/>
    <dgm:cxn modelId="{F6835504-E3BC-4AF9-9BAB-1415CD608680}" type="presParOf" srcId="{35955E69-4D59-4E49-BF8C-12B5ED32D03C}" destId="{755E204F-0121-42FB-9708-254CBAE127F8}" srcOrd="11" destOrd="0" presId="urn:microsoft.com/office/officeart/2005/8/layout/list1"/>
    <dgm:cxn modelId="{E9AB004C-7D8D-4F69-94A4-22276E8666F5}" type="presParOf" srcId="{35955E69-4D59-4E49-BF8C-12B5ED32D03C}" destId="{257217A8-7DD0-4112-9150-428748C7CB95}" srcOrd="12" destOrd="0" presId="urn:microsoft.com/office/officeart/2005/8/layout/list1"/>
    <dgm:cxn modelId="{DBBE6F87-A871-4ED0-8063-64499433E6BB}" type="presParOf" srcId="{257217A8-7DD0-4112-9150-428748C7CB95}" destId="{CA6ACA89-334D-401E-B8EA-D442D9AB44F0}" srcOrd="0" destOrd="0" presId="urn:microsoft.com/office/officeart/2005/8/layout/list1"/>
    <dgm:cxn modelId="{115B39D5-2534-4EFE-8132-820A41DB2FA0}" type="presParOf" srcId="{257217A8-7DD0-4112-9150-428748C7CB95}" destId="{E1CCE1C9-62D5-46F9-AFEE-AB5EE141B131}" srcOrd="1" destOrd="0" presId="urn:microsoft.com/office/officeart/2005/8/layout/list1"/>
    <dgm:cxn modelId="{52AF2FDD-D9AE-4480-A6FE-BE6FF6F25909}" type="presParOf" srcId="{35955E69-4D59-4E49-BF8C-12B5ED32D03C}" destId="{E2A71422-0997-4285-B56A-C1D1DD01B6A1}" srcOrd="13" destOrd="0" presId="urn:microsoft.com/office/officeart/2005/8/layout/list1"/>
    <dgm:cxn modelId="{BF8032E6-5162-491A-9D0F-C326F6598B39}" type="presParOf" srcId="{35955E69-4D59-4E49-BF8C-12B5ED32D03C}" destId="{771733FF-A3C3-488E-8528-D534106F6D25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9FE01D7-A235-465E-B6D1-DFA86EA8BF9D}" type="doc">
      <dgm:prSet loTypeId="urn:microsoft.com/office/officeart/2005/8/layout/list1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F26F6C76-CFAC-4D8C-A3E9-3D0E1FAF832B}">
      <dgm:prSet phldrT="[Texto]" custT="1"/>
      <dgm:spPr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 algn="just"/>
          <a:r>
            <a:rPr lang="es-MX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Infecciones respiratorias Agudas (amigdalitis, faringitis, síndromes gripales, </a:t>
          </a:r>
          <a:r>
            <a:rPr lang="es-MX" sz="20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laringofaringitis</a:t>
          </a:r>
          <a:r>
            <a:rPr lang="es-MX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, </a:t>
          </a:r>
          <a:r>
            <a:rPr lang="es-MX" sz="20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etc</a:t>
          </a:r>
          <a:r>
            <a:rPr lang="es-MX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)</a:t>
          </a:r>
          <a:endParaRPr lang="es-MX" sz="20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B89A854-998B-4589-83C6-10DC7019FF99}" type="parTrans" cxnId="{831F2EBF-FB17-4E53-A719-EF8B528EE588}">
      <dgm:prSet/>
      <dgm:spPr/>
      <dgm:t>
        <a:bodyPr/>
        <a:lstStyle/>
        <a:p>
          <a:pPr algn="just"/>
          <a:endParaRPr lang="es-MX" sz="7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A744579-C263-4721-9DAE-D851721205BA}" type="sibTrans" cxnId="{831F2EBF-FB17-4E53-A719-EF8B528EE588}">
      <dgm:prSet/>
      <dgm:spPr/>
      <dgm:t>
        <a:bodyPr/>
        <a:lstStyle/>
        <a:p>
          <a:pPr algn="just"/>
          <a:endParaRPr lang="es-MX" sz="7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7C44382-1D0A-4D60-9381-E3A1B8084377}">
      <dgm:prSet phldrT="[Texto]" custT="1"/>
      <dgm:spPr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 algn="just"/>
          <a:r>
            <a:rPr lang="es-MX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Influenza Estacional y A H1N1</a:t>
          </a:r>
        </a:p>
      </dgm:t>
    </dgm:pt>
    <dgm:pt modelId="{09542080-111A-4CB8-84FD-635AC58A6EFB}" type="parTrans" cxnId="{62253C90-29E7-4F38-8BB7-1B7C375F7439}">
      <dgm:prSet/>
      <dgm:spPr/>
      <dgm:t>
        <a:bodyPr/>
        <a:lstStyle/>
        <a:p>
          <a:endParaRPr lang="es-MX" sz="2000"/>
        </a:p>
      </dgm:t>
    </dgm:pt>
    <dgm:pt modelId="{29ED05D6-26D7-44CB-ADB1-6D0EB90152E3}" type="sibTrans" cxnId="{62253C90-29E7-4F38-8BB7-1B7C375F7439}">
      <dgm:prSet/>
      <dgm:spPr/>
      <dgm:t>
        <a:bodyPr/>
        <a:lstStyle/>
        <a:p>
          <a:endParaRPr lang="es-MX" sz="2000"/>
        </a:p>
      </dgm:t>
    </dgm:pt>
    <dgm:pt modelId="{E08CF1EB-C77E-4676-B04B-D73E26C235EE}">
      <dgm:prSet phldrT="[Texto]" custT="1"/>
      <dgm:spPr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 algn="just"/>
          <a:r>
            <a:rPr lang="es-MX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Hipotermia</a:t>
          </a:r>
        </a:p>
      </dgm:t>
    </dgm:pt>
    <dgm:pt modelId="{81881497-B7CD-40A2-A732-A1FD91B8638E}" type="parTrans" cxnId="{B62C5672-D10F-4341-A659-89642AEC0AA6}">
      <dgm:prSet/>
      <dgm:spPr/>
      <dgm:t>
        <a:bodyPr/>
        <a:lstStyle/>
        <a:p>
          <a:endParaRPr lang="es-MX" sz="2000"/>
        </a:p>
      </dgm:t>
    </dgm:pt>
    <dgm:pt modelId="{3A9A5F1D-2D0D-4059-BCD4-255F6C3DDEAA}" type="sibTrans" cxnId="{B62C5672-D10F-4341-A659-89642AEC0AA6}">
      <dgm:prSet/>
      <dgm:spPr/>
      <dgm:t>
        <a:bodyPr/>
        <a:lstStyle/>
        <a:p>
          <a:endParaRPr lang="es-MX" sz="2000"/>
        </a:p>
      </dgm:t>
    </dgm:pt>
    <dgm:pt modelId="{26FC0A3D-FFA7-428B-B71F-774C338B9A1A}">
      <dgm:prSet phldrT="[Texto]" custT="1"/>
      <dgm:spPr>
        <a:solidFill>
          <a:srgbClr val="B1BC57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 algn="just"/>
          <a:r>
            <a:rPr lang="es-MX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Intoxicación por Monóxido de Carbono y Gas Butano</a:t>
          </a:r>
        </a:p>
      </dgm:t>
    </dgm:pt>
    <dgm:pt modelId="{5F33D77C-EFF9-439A-B17E-D0842BE59791}" type="parTrans" cxnId="{1E0F0631-3414-47F1-8ADA-0275E4EA9534}">
      <dgm:prSet/>
      <dgm:spPr/>
      <dgm:t>
        <a:bodyPr/>
        <a:lstStyle/>
        <a:p>
          <a:endParaRPr lang="es-MX" sz="2000"/>
        </a:p>
      </dgm:t>
    </dgm:pt>
    <dgm:pt modelId="{B8EE9769-E74C-4C20-BABC-A6A05352C2C2}" type="sibTrans" cxnId="{1E0F0631-3414-47F1-8ADA-0275E4EA9534}">
      <dgm:prSet/>
      <dgm:spPr/>
      <dgm:t>
        <a:bodyPr/>
        <a:lstStyle/>
        <a:p>
          <a:endParaRPr lang="es-MX" sz="2000"/>
        </a:p>
      </dgm:t>
    </dgm:pt>
    <dgm:pt modelId="{61AC621C-134F-4069-99CC-553F3668F336}">
      <dgm:prSet phldrT="[Texto]" custT="1"/>
      <dgm:spPr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 algn="just"/>
          <a:r>
            <a:rPr lang="es-MX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Quemaduras</a:t>
          </a:r>
        </a:p>
      </dgm:t>
    </dgm:pt>
    <dgm:pt modelId="{BEDC62E8-5C28-4C04-856D-FB95DF7AC591}" type="parTrans" cxnId="{43F7A54C-CFCB-4540-A1E8-158F5D5814C5}">
      <dgm:prSet/>
      <dgm:spPr/>
      <dgm:t>
        <a:bodyPr/>
        <a:lstStyle/>
        <a:p>
          <a:endParaRPr lang="es-MX" sz="2000"/>
        </a:p>
      </dgm:t>
    </dgm:pt>
    <dgm:pt modelId="{266284F5-F59D-4214-9F7A-46079BEB7D18}" type="sibTrans" cxnId="{43F7A54C-CFCB-4540-A1E8-158F5D5814C5}">
      <dgm:prSet/>
      <dgm:spPr/>
      <dgm:t>
        <a:bodyPr/>
        <a:lstStyle/>
        <a:p>
          <a:endParaRPr lang="es-MX" sz="2000"/>
        </a:p>
      </dgm:t>
    </dgm:pt>
    <dgm:pt modelId="{35955E69-4D59-4E49-BF8C-12B5ED32D03C}" type="pres">
      <dgm:prSet presAssocID="{89FE01D7-A235-465E-B6D1-DFA86EA8BF9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F13815D3-8208-43F0-B595-075B8D8011CC}" type="pres">
      <dgm:prSet presAssocID="{F26F6C76-CFAC-4D8C-A3E9-3D0E1FAF832B}" presName="parentLin" presStyleCnt="0"/>
      <dgm:spPr/>
    </dgm:pt>
    <dgm:pt modelId="{06F914C7-B8F8-4BD5-B62B-54FA1FD1BAC2}" type="pres">
      <dgm:prSet presAssocID="{F26F6C76-CFAC-4D8C-A3E9-3D0E1FAF832B}" presName="parentLeftMargin" presStyleLbl="node1" presStyleIdx="0" presStyleCnt="5"/>
      <dgm:spPr/>
      <dgm:t>
        <a:bodyPr/>
        <a:lstStyle/>
        <a:p>
          <a:endParaRPr lang="es-ES"/>
        </a:p>
      </dgm:t>
    </dgm:pt>
    <dgm:pt modelId="{6A669D56-68AE-41F8-B946-7399E0A8D09D}" type="pres">
      <dgm:prSet presAssocID="{F26F6C76-CFAC-4D8C-A3E9-3D0E1FAF832B}" presName="parentText" presStyleLbl="node1" presStyleIdx="0" presStyleCnt="5" custScaleX="118362" custScaleY="150655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EA6AC02-171C-4AD6-A6E9-8311D0F015B2}" type="pres">
      <dgm:prSet presAssocID="{F26F6C76-CFAC-4D8C-A3E9-3D0E1FAF832B}" presName="negativeSpace" presStyleCnt="0"/>
      <dgm:spPr/>
    </dgm:pt>
    <dgm:pt modelId="{30D1A21F-11E6-41A2-89D2-B61B48D995ED}" type="pres">
      <dgm:prSet presAssocID="{F26F6C76-CFAC-4D8C-A3E9-3D0E1FAF832B}" presName="childText" presStyleLbl="conFgAcc1" presStyleIdx="0" presStyleCnt="5">
        <dgm:presLayoutVars>
          <dgm:bulletEnabled val="1"/>
        </dgm:presLayoutVars>
      </dgm:prSet>
      <dgm:spPr/>
    </dgm:pt>
    <dgm:pt modelId="{3BC03E7C-1631-47BD-BC40-09650159229D}" type="pres">
      <dgm:prSet presAssocID="{0A744579-C263-4721-9DAE-D851721205BA}" presName="spaceBetweenRectangles" presStyleCnt="0"/>
      <dgm:spPr/>
    </dgm:pt>
    <dgm:pt modelId="{B4E9AADD-E988-4237-BDBE-1F099A9E3C4F}" type="pres">
      <dgm:prSet presAssocID="{A7C44382-1D0A-4D60-9381-E3A1B8084377}" presName="parentLin" presStyleCnt="0"/>
      <dgm:spPr/>
    </dgm:pt>
    <dgm:pt modelId="{0EC2E7E6-DFA7-4F48-866B-D1FAD4F7FB79}" type="pres">
      <dgm:prSet presAssocID="{A7C44382-1D0A-4D60-9381-E3A1B8084377}" presName="parentLeftMargin" presStyleLbl="node1" presStyleIdx="0" presStyleCnt="5"/>
      <dgm:spPr/>
      <dgm:t>
        <a:bodyPr/>
        <a:lstStyle/>
        <a:p>
          <a:endParaRPr lang="es-ES"/>
        </a:p>
      </dgm:t>
    </dgm:pt>
    <dgm:pt modelId="{8DB1020B-00E8-4290-AE5F-500C6922AE67}" type="pres">
      <dgm:prSet presAssocID="{A7C44382-1D0A-4D60-9381-E3A1B8084377}" presName="parentText" presStyleLbl="node1" presStyleIdx="1" presStyleCnt="5" custScaleX="118362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19A3A54-FA9B-42A7-AA3B-C668A3438601}" type="pres">
      <dgm:prSet presAssocID="{A7C44382-1D0A-4D60-9381-E3A1B8084377}" presName="negativeSpace" presStyleCnt="0"/>
      <dgm:spPr/>
    </dgm:pt>
    <dgm:pt modelId="{D1487572-5B8C-4D2D-BBE7-7D5876944F5A}" type="pres">
      <dgm:prSet presAssocID="{A7C44382-1D0A-4D60-9381-E3A1B8084377}" presName="childText" presStyleLbl="conFgAcc1" presStyleIdx="1" presStyleCnt="5">
        <dgm:presLayoutVars>
          <dgm:bulletEnabled val="1"/>
        </dgm:presLayoutVars>
      </dgm:prSet>
      <dgm:spPr/>
    </dgm:pt>
    <dgm:pt modelId="{2997FCC8-033F-410A-8C6A-9EA8CD9E2DB6}" type="pres">
      <dgm:prSet presAssocID="{29ED05D6-26D7-44CB-ADB1-6D0EB90152E3}" presName="spaceBetweenRectangles" presStyleCnt="0"/>
      <dgm:spPr/>
    </dgm:pt>
    <dgm:pt modelId="{7F6D364B-5839-46CB-9A05-391EE57E591B}" type="pres">
      <dgm:prSet presAssocID="{E08CF1EB-C77E-4676-B04B-D73E26C235EE}" presName="parentLin" presStyleCnt="0"/>
      <dgm:spPr/>
    </dgm:pt>
    <dgm:pt modelId="{71E474B3-7558-48A6-999E-ED8D99FB6552}" type="pres">
      <dgm:prSet presAssocID="{E08CF1EB-C77E-4676-B04B-D73E26C235EE}" presName="parentLeftMargin" presStyleLbl="node1" presStyleIdx="1" presStyleCnt="5"/>
      <dgm:spPr/>
      <dgm:t>
        <a:bodyPr/>
        <a:lstStyle/>
        <a:p>
          <a:endParaRPr lang="es-ES"/>
        </a:p>
      </dgm:t>
    </dgm:pt>
    <dgm:pt modelId="{2B67A375-A17B-430C-AC88-C0E56D2C8C6B}" type="pres">
      <dgm:prSet presAssocID="{E08CF1EB-C77E-4676-B04B-D73E26C235EE}" presName="parentText" presStyleLbl="node1" presStyleIdx="2" presStyleCnt="5" custScaleX="118362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C00CE48-935D-49EB-8131-57DC1AE120BC}" type="pres">
      <dgm:prSet presAssocID="{E08CF1EB-C77E-4676-B04B-D73E26C235EE}" presName="negativeSpace" presStyleCnt="0"/>
      <dgm:spPr/>
    </dgm:pt>
    <dgm:pt modelId="{05F67836-4230-4AC4-B3D3-F0625AF7931C}" type="pres">
      <dgm:prSet presAssocID="{E08CF1EB-C77E-4676-B04B-D73E26C235EE}" presName="childText" presStyleLbl="conFgAcc1" presStyleIdx="2" presStyleCnt="5">
        <dgm:presLayoutVars>
          <dgm:bulletEnabled val="1"/>
        </dgm:presLayoutVars>
      </dgm:prSet>
      <dgm:spPr/>
    </dgm:pt>
    <dgm:pt modelId="{103705C2-56EB-41B0-A747-3D2B42147857}" type="pres">
      <dgm:prSet presAssocID="{3A9A5F1D-2D0D-4059-BCD4-255F6C3DDEAA}" presName="spaceBetweenRectangles" presStyleCnt="0"/>
      <dgm:spPr/>
    </dgm:pt>
    <dgm:pt modelId="{8D739142-44D7-4D1B-A577-9483964D8A74}" type="pres">
      <dgm:prSet presAssocID="{26FC0A3D-FFA7-428B-B71F-774C338B9A1A}" presName="parentLin" presStyleCnt="0"/>
      <dgm:spPr/>
    </dgm:pt>
    <dgm:pt modelId="{BCEF9556-E93F-4C5C-B9A1-6FE8B27E1B22}" type="pres">
      <dgm:prSet presAssocID="{26FC0A3D-FFA7-428B-B71F-774C338B9A1A}" presName="parentLeftMargin" presStyleLbl="node1" presStyleIdx="2" presStyleCnt="5"/>
      <dgm:spPr/>
      <dgm:t>
        <a:bodyPr/>
        <a:lstStyle/>
        <a:p>
          <a:endParaRPr lang="es-ES"/>
        </a:p>
      </dgm:t>
    </dgm:pt>
    <dgm:pt modelId="{FB9DD429-BF76-4ED8-8D41-1E7D7583D42F}" type="pres">
      <dgm:prSet presAssocID="{26FC0A3D-FFA7-428B-B71F-774C338B9A1A}" presName="parentText" presStyleLbl="node1" presStyleIdx="3" presStyleCnt="5" custScaleX="118362" custScaleY="137191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725F558-685B-4004-8205-8D445C67A766}" type="pres">
      <dgm:prSet presAssocID="{26FC0A3D-FFA7-428B-B71F-774C338B9A1A}" presName="negativeSpace" presStyleCnt="0"/>
      <dgm:spPr/>
    </dgm:pt>
    <dgm:pt modelId="{C75DB2B3-4213-44A8-9ABB-2AE73782D7B6}" type="pres">
      <dgm:prSet presAssocID="{26FC0A3D-FFA7-428B-B71F-774C338B9A1A}" presName="childText" presStyleLbl="conFgAcc1" presStyleIdx="3" presStyleCnt="5">
        <dgm:presLayoutVars>
          <dgm:bulletEnabled val="1"/>
        </dgm:presLayoutVars>
      </dgm:prSet>
      <dgm:spPr/>
    </dgm:pt>
    <dgm:pt modelId="{78FE97B4-0B53-4181-870F-BF2978A79DCD}" type="pres">
      <dgm:prSet presAssocID="{B8EE9769-E74C-4C20-BABC-A6A05352C2C2}" presName="spaceBetweenRectangles" presStyleCnt="0"/>
      <dgm:spPr/>
    </dgm:pt>
    <dgm:pt modelId="{0F287103-A344-495F-8AD2-92C995E196FB}" type="pres">
      <dgm:prSet presAssocID="{61AC621C-134F-4069-99CC-553F3668F336}" presName="parentLin" presStyleCnt="0"/>
      <dgm:spPr/>
    </dgm:pt>
    <dgm:pt modelId="{E299120B-742B-4948-97EA-982EF0032BB9}" type="pres">
      <dgm:prSet presAssocID="{61AC621C-134F-4069-99CC-553F3668F336}" presName="parentLeftMargin" presStyleLbl="node1" presStyleIdx="3" presStyleCnt="5"/>
      <dgm:spPr/>
      <dgm:t>
        <a:bodyPr/>
        <a:lstStyle/>
        <a:p>
          <a:endParaRPr lang="es-ES"/>
        </a:p>
      </dgm:t>
    </dgm:pt>
    <dgm:pt modelId="{EA9D2D6E-6AB9-4804-BD75-919DF4BCD6B4}" type="pres">
      <dgm:prSet presAssocID="{61AC621C-134F-4069-99CC-553F3668F336}" presName="parentText" presStyleLbl="node1" presStyleIdx="4" presStyleCnt="5" custScaleX="118362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BCBA6BC-44F0-425B-8129-926DB2C5A583}" type="pres">
      <dgm:prSet presAssocID="{61AC621C-134F-4069-99CC-553F3668F336}" presName="negativeSpace" presStyleCnt="0"/>
      <dgm:spPr/>
    </dgm:pt>
    <dgm:pt modelId="{0154300B-D608-472D-AAF1-41CFE2BC84E2}" type="pres">
      <dgm:prSet presAssocID="{61AC621C-134F-4069-99CC-553F3668F336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3A3924AE-FB69-4D21-9F6C-737CCB9CD59F}" type="presOf" srcId="{F26F6C76-CFAC-4D8C-A3E9-3D0E1FAF832B}" destId="{6A669D56-68AE-41F8-B946-7399E0A8D09D}" srcOrd="1" destOrd="0" presId="urn:microsoft.com/office/officeart/2005/8/layout/list1"/>
    <dgm:cxn modelId="{946BF653-2D5D-4ECB-9209-8B56545C80C9}" type="presOf" srcId="{89FE01D7-A235-465E-B6D1-DFA86EA8BF9D}" destId="{35955E69-4D59-4E49-BF8C-12B5ED32D03C}" srcOrd="0" destOrd="0" presId="urn:microsoft.com/office/officeart/2005/8/layout/list1"/>
    <dgm:cxn modelId="{8B87D5F3-07EE-41A4-AAA3-C34FD0D31375}" type="presOf" srcId="{A7C44382-1D0A-4D60-9381-E3A1B8084377}" destId="{0EC2E7E6-DFA7-4F48-866B-D1FAD4F7FB79}" srcOrd="0" destOrd="0" presId="urn:microsoft.com/office/officeart/2005/8/layout/list1"/>
    <dgm:cxn modelId="{3B21A4AD-6874-4AC9-A0FE-A9AB8663A6DD}" type="presOf" srcId="{F26F6C76-CFAC-4D8C-A3E9-3D0E1FAF832B}" destId="{06F914C7-B8F8-4BD5-B62B-54FA1FD1BAC2}" srcOrd="0" destOrd="0" presId="urn:microsoft.com/office/officeart/2005/8/layout/list1"/>
    <dgm:cxn modelId="{B62C5672-D10F-4341-A659-89642AEC0AA6}" srcId="{89FE01D7-A235-465E-B6D1-DFA86EA8BF9D}" destId="{E08CF1EB-C77E-4676-B04B-D73E26C235EE}" srcOrd="2" destOrd="0" parTransId="{81881497-B7CD-40A2-A732-A1FD91B8638E}" sibTransId="{3A9A5F1D-2D0D-4059-BCD4-255F6C3DDEAA}"/>
    <dgm:cxn modelId="{1E0F0631-3414-47F1-8ADA-0275E4EA9534}" srcId="{89FE01D7-A235-465E-B6D1-DFA86EA8BF9D}" destId="{26FC0A3D-FFA7-428B-B71F-774C338B9A1A}" srcOrd="3" destOrd="0" parTransId="{5F33D77C-EFF9-439A-B17E-D0842BE59791}" sibTransId="{B8EE9769-E74C-4C20-BABC-A6A05352C2C2}"/>
    <dgm:cxn modelId="{46EFD2CA-61DC-4F7B-8798-0CEFB2A2C5C6}" type="presOf" srcId="{26FC0A3D-FFA7-428B-B71F-774C338B9A1A}" destId="{FB9DD429-BF76-4ED8-8D41-1E7D7583D42F}" srcOrd="1" destOrd="0" presId="urn:microsoft.com/office/officeart/2005/8/layout/list1"/>
    <dgm:cxn modelId="{43F7A54C-CFCB-4540-A1E8-158F5D5814C5}" srcId="{89FE01D7-A235-465E-B6D1-DFA86EA8BF9D}" destId="{61AC621C-134F-4069-99CC-553F3668F336}" srcOrd="4" destOrd="0" parTransId="{BEDC62E8-5C28-4C04-856D-FB95DF7AC591}" sibTransId="{266284F5-F59D-4214-9F7A-46079BEB7D18}"/>
    <dgm:cxn modelId="{B0488926-C65C-4618-AF96-E4B45ACC546D}" type="presOf" srcId="{A7C44382-1D0A-4D60-9381-E3A1B8084377}" destId="{8DB1020B-00E8-4290-AE5F-500C6922AE67}" srcOrd="1" destOrd="0" presId="urn:microsoft.com/office/officeart/2005/8/layout/list1"/>
    <dgm:cxn modelId="{2A4CD638-BD45-4233-8814-83F18317913B}" type="presOf" srcId="{26FC0A3D-FFA7-428B-B71F-774C338B9A1A}" destId="{BCEF9556-E93F-4C5C-B9A1-6FE8B27E1B22}" srcOrd="0" destOrd="0" presId="urn:microsoft.com/office/officeart/2005/8/layout/list1"/>
    <dgm:cxn modelId="{7BCB77B8-4BE6-485C-8417-502972F0DD52}" type="presOf" srcId="{E08CF1EB-C77E-4676-B04B-D73E26C235EE}" destId="{2B67A375-A17B-430C-AC88-C0E56D2C8C6B}" srcOrd="1" destOrd="0" presId="urn:microsoft.com/office/officeart/2005/8/layout/list1"/>
    <dgm:cxn modelId="{831F2EBF-FB17-4E53-A719-EF8B528EE588}" srcId="{89FE01D7-A235-465E-B6D1-DFA86EA8BF9D}" destId="{F26F6C76-CFAC-4D8C-A3E9-3D0E1FAF832B}" srcOrd="0" destOrd="0" parTransId="{9B89A854-998B-4589-83C6-10DC7019FF99}" sibTransId="{0A744579-C263-4721-9DAE-D851721205BA}"/>
    <dgm:cxn modelId="{6184B699-979A-4A2D-872A-42E4892FA05F}" type="presOf" srcId="{E08CF1EB-C77E-4676-B04B-D73E26C235EE}" destId="{71E474B3-7558-48A6-999E-ED8D99FB6552}" srcOrd="0" destOrd="0" presId="urn:microsoft.com/office/officeart/2005/8/layout/list1"/>
    <dgm:cxn modelId="{62253C90-29E7-4F38-8BB7-1B7C375F7439}" srcId="{89FE01D7-A235-465E-B6D1-DFA86EA8BF9D}" destId="{A7C44382-1D0A-4D60-9381-E3A1B8084377}" srcOrd="1" destOrd="0" parTransId="{09542080-111A-4CB8-84FD-635AC58A6EFB}" sibTransId="{29ED05D6-26D7-44CB-ADB1-6D0EB90152E3}"/>
    <dgm:cxn modelId="{84D890C2-C451-4798-BBC9-A76F9ADE0CA3}" type="presOf" srcId="{61AC621C-134F-4069-99CC-553F3668F336}" destId="{EA9D2D6E-6AB9-4804-BD75-919DF4BCD6B4}" srcOrd="1" destOrd="0" presId="urn:microsoft.com/office/officeart/2005/8/layout/list1"/>
    <dgm:cxn modelId="{E1C3D5B7-3BAC-47BF-B33E-E6B0419D54F3}" type="presOf" srcId="{61AC621C-134F-4069-99CC-553F3668F336}" destId="{E299120B-742B-4948-97EA-982EF0032BB9}" srcOrd="0" destOrd="0" presId="urn:microsoft.com/office/officeart/2005/8/layout/list1"/>
    <dgm:cxn modelId="{31FC4695-A900-45CA-A955-5B6F9F25F0D2}" type="presParOf" srcId="{35955E69-4D59-4E49-BF8C-12B5ED32D03C}" destId="{F13815D3-8208-43F0-B595-075B8D8011CC}" srcOrd="0" destOrd="0" presId="urn:microsoft.com/office/officeart/2005/8/layout/list1"/>
    <dgm:cxn modelId="{EAE21111-4188-4721-B132-ACB51EEBE7BC}" type="presParOf" srcId="{F13815D3-8208-43F0-B595-075B8D8011CC}" destId="{06F914C7-B8F8-4BD5-B62B-54FA1FD1BAC2}" srcOrd="0" destOrd="0" presId="urn:microsoft.com/office/officeart/2005/8/layout/list1"/>
    <dgm:cxn modelId="{D94D1F3E-E843-4BAD-AB65-423BFAA06131}" type="presParOf" srcId="{F13815D3-8208-43F0-B595-075B8D8011CC}" destId="{6A669D56-68AE-41F8-B946-7399E0A8D09D}" srcOrd="1" destOrd="0" presId="urn:microsoft.com/office/officeart/2005/8/layout/list1"/>
    <dgm:cxn modelId="{4826F46E-D6C3-418A-83E6-6AA67B8BE764}" type="presParOf" srcId="{35955E69-4D59-4E49-BF8C-12B5ED32D03C}" destId="{EEA6AC02-171C-4AD6-A6E9-8311D0F015B2}" srcOrd="1" destOrd="0" presId="urn:microsoft.com/office/officeart/2005/8/layout/list1"/>
    <dgm:cxn modelId="{CF5728A3-0E05-4B85-9B49-80CA8B249238}" type="presParOf" srcId="{35955E69-4D59-4E49-BF8C-12B5ED32D03C}" destId="{30D1A21F-11E6-41A2-89D2-B61B48D995ED}" srcOrd="2" destOrd="0" presId="urn:microsoft.com/office/officeart/2005/8/layout/list1"/>
    <dgm:cxn modelId="{A09A2F85-906E-4742-B954-B4D1581BF012}" type="presParOf" srcId="{35955E69-4D59-4E49-BF8C-12B5ED32D03C}" destId="{3BC03E7C-1631-47BD-BC40-09650159229D}" srcOrd="3" destOrd="0" presId="urn:microsoft.com/office/officeart/2005/8/layout/list1"/>
    <dgm:cxn modelId="{D09161B4-0D5C-4FA4-93AB-F75A89EA9AB9}" type="presParOf" srcId="{35955E69-4D59-4E49-BF8C-12B5ED32D03C}" destId="{B4E9AADD-E988-4237-BDBE-1F099A9E3C4F}" srcOrd="4" destOrd="0" presId="urn:microsoft.com/office/officeart/2005/8/layout/list1"/>
    <dgm:cxn modelId="{42B4C764-A170-4637-A5C0-2C9CC670C14D}" type="presParOf" srcId="{B4E9AADD-E988-4237-BDBE-1F099A9E3C4F}" destId="{0EC2E7E6-DFA7-4F48-866B-D1FAD4F7FB79}" srcOrd="0" destOrd="0" presId="urn:microsoft.com/office/officeart/2005/8/layout/list1"/>
    <dgm:cxn modelId="{1CE4FBE2-E70C-4BD4-8DB2-74D462B71A3D}" type="presParOf" srcId="{B4E9AADD-E988-4237-BDBE-1F099A9E3C4F}" destId="{8DB1020B-00E8-4290-AE5F-500C6922AE67}" srcOrd="1" destOrd="0" presId="urn:microsoft.com/office/officeart/2005/8/layout/list1"/>
    <dgm:cxn modelId="{DD3C959C-EEEA-40C3-BF4E-E2DFD38B192B}" type="presParOf" srcId="{35955E69-4D59-4E49-BF8C-12B5ED32D03C}" destId="{019A3A54-FA9B-42A7-AA3B-C668A3438601}" srcOrd="5" destOrd="0" presId="urn:microsoft.com/office/officeart/2005/8/layout/list1"/>
    <dgm:cxn modelId="{F9FC3F9C-162C-4FAA-8B1B-4C501E7362D4}" type="presParOf" srcId="{35955E69-4D59-4E49-BF8C-12B5ED32D03C}" destId="{D1487572-5B8C-4D2D-BBE7-7D5876944F5A}" srcOrd="6" destOrd="0" presId="urn:microsoft.com/office/officeart/2005/8/layout/list1"/>
    <dgm:cxn modelId="{1EE852E6-9D57-4CF6-861B-7AB8364B2559}" type="presParOf" srcId="{35955E69-4D59-4E49-BF8C-12B5ED32D03C}" destId="{2997FCC8-033F-410A-8C6A-9EA8CD9E2DB6}" srcOrd="7" destOrd="0" presId="urn:microsoft.com/office/officeart/2005/8/layout/list1"/>
    <dgm:cxn modelId="{31D5335E-872A-4416-A07A-98B1D24FE446}" type="presParOf" srcId="{35955E69-4D59-4E49-BF8C-12B5ED32D03C}" destId="{7F6D364B-5839-46CB-9A05-391EE57E591B}" srcOrd="8" destOrd="0" presId="urn:microsoft.com/office/officeart/2005/8/layout/list1"/>
    <dgm:cxn modelId="{38FF762F-4267-46E3-A34F-0090DB63B659}" type="presParOf" srcId="{7F6D364B-5839-46CB-9A05-391EE57E591B}" destId="{71E474B3-7558-48A6-999E-ED8D99FB6552}" srcOrd="0" destOrd="0" presId="urn:microsoft.com/office/officeart/2005/8/layout/list1"/>
    <dgm:cxn modelId="{5B23F9FE-55C6-481E-8D65-175A62457ABF}" type="presParOf" srcId="{7F6D364B-5839-46CB-9A05-391EE57E591B}" destId="{2B67A375-A17B-430C-AC88-C0E56D2C8C6B}" srcOrd="1" destOrd="0" presId="urn:microsoft.com/office/officeart/2005/8/layout/list1"/>
    <dgm:cxn modelId="{23614441-AE4D-4694-83D9-6FC33F42BFE7}" type="presParOf" srcId="{35955E69-4D59-4E49-BF8C-12B5ED32D03C}" destId="{CC00CE48-935D-49EB-8131-57DC1AE120BC}" srcOrd="9" destOrd="0" presId="urn:microsoft.com/office/officeart/2005/8/layout/list1"/>
    <dgm:cxn modelId="{F029EC7D-7D59-46D7-A035-F1BAE071F00E}" type="presParOf" srcId="{35955E69-4D59-4E49-BF8C-12B5ED32D03C}" destId="{05F67836-4230-4AC4-B3D3-F0625AF7931C}" srcOrd="10" destOrd="0" presId="urn:microsoft.com/office/officeart/2005/8/layout/list1"/>
    <dgm:cxn modelId="{4328E14C-30BA-4B1D-8441-9DFE8F6F8663}" type="presParOf" srcId="{35955E69-4D59-4E49-BF8C-12B5ED32D03C}" destId="{103705C2-56EB-41B0-A747-3D2B42147857}" srcOrd="11" destOrd="0" presId="urn:microsoft.com/office/officeart/2005/8/layout/list1"/>
    <dgm:cxn modelId="{6B58D694-0E43-4802-9612-E9057276AA27}" type="presParOf" srcId="{35955E69-4D59-4E49-BF8C-12B5ED32D03C}" destId="{8D739142-44D7-4D1B-A577-9483964D8A74}" srcOrd="12" destOrd="0" presId="urn:microsoft.com/office/officeart/2005/8/layout/list1"/>
    <dgm:cxn modelId="{E975C5C8-4AEA-42F7-A433-D4E5025AB328}" type="presParOf" srcId="{8D739142-44D7-4D1B-A577-9483964D8A74}" destId="{BCEF9556-E93F-4C5C-B9A1-6FE8B27E1B22}" srcOrd="0" destOrd="0" presId="urn:microsoft.com/office/officeart/2005/8/layout/list1"/>
    <dgm:cxn modelId="{CE469F93-E4BD-4180-B415-5CF9870DB119}" type="presParOf" srcId="{8D739142-44D7-4D1B-A577-9483964D8A74}" destId="{FB9DD429-BF76-4ED8-8D41-1E7D7583D42F}" srcOrd="1" destOrd="0" presId="urn:microsoft.com/office/officeart/2005/8/layout/list1"/>
    <dgm:cxn modelId="{C4B6E424-9D20-4C84-A737-0D31EF093F68}" type="presParOf" srcId="{35955E69-4D59-4E49-BF8C-12B5ED32D03C}" destId="{9725F558-685B-4004-8205-8D445C67A766}" srcOrd="13" destOrd="0" presId="urn:microsoft.com/office/officeart/2005/8/layout/list1"/>
    <dgm:cxn modelId="{4E8AD79F-B2B7-48D1-85CD-1D491F65E237}" type="presParOf" srcId="{35955E69-4D59-4E49-BF8C-12B5ED32D03C}" destId="{C75DB2B3-4213-44A8-9ABB-2AE73782D7B6}" srcOrd="14" destOrd="0" presId="urn:microsoft.com/office/officeart/2005/8/layout/list1"/>
    <dgm:cxn modelId="{62742F1B-2C74-4E66-9EA8-CF238C3F47A6}" type="presParOf" srcId="{35955E69-4D59-4E49-BF8C-12B5ED32D03C}" destId="{78FE97B4-0B53-4181-870F-BF2978A79DCD}" srcOrd="15" destOrd="0" presId="urn:microsoft.com/office/officeart/2005/8/layout/list1"/>
    <dgm:cxn modelId="{279EA69F-9375-4D8B-8933-A7D24B99D123}" type="presParOf" srcId="{35955E69-4D59-4E49-BF8C-12B5ED32D03C}" destId="{0F287103-A344-495F-8AD2-92C995E196FB}" srcOrd="16" destOrd="0" presId="urn:microsoft.com/office/officeart/2005/8/layout/list1"/>
    <dgm:cxn modelId="{8B52EB3A-C482-485A-AFAA-15B61ECC6618}" type="presParOf" srcId="{0F287103-A344-495F-8AD2-92C995E196FB}" destId="{E299120B-742B-4948-97EA-982EF0032BB9}" srcOrd="0" destOrd="0" presId="urn:microsoft.com/office/officeart/2005/8/layout/list1"/>
    <dgm:cxn modelId="{2E85E9D1-3721-4176-8C68-F0019B227874}" type="presParOf" srcId="{0F287103-A344-495F-8AD2-92C995E196FB}" destId="{EA9D2D6E-6AB9-4804-BD75-919DF4BCD6B4}" srcOrd="1" destOrd="0" presId="urn:microsoft.com/office/officeart/2005/8/layout/list1"/>
    <dgm:cxn modelId="{79CB7EB5-2106-4F1A-999E-15F1045598F8}" type="presParOf" srcId="{35955E69-4D59-4E49-BF8C-12B5ED32D03C}" destId="{1BCBA6BC-44F0-425B-8129-926DB2C5A583}" srcOrd="17" destOrd="0" presId="urn:microsoft.com/office/officeart/2005/8/layout/list1"/>
    <dgm:cxn modelId="{F1E24C28-9F6C-4DC7-933C-BAE0730864D4}" type="presParOf" srcId="{35955E69-4D59-4E49-BF8C-12B5ED32D03C}" destId="{0154300B-D608-472D-AAF1-41CFE2BC84E2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0D1A21F-11E6-41A2-89D2-B61B48D995ED}">
      <dsp:nvSpPr>
        <dsp:cNvPr id="0" name=""/>
        <dsp:cNvSpPr/>
      </dsp:nvSpPr>
      <dsp:spPr>
        <a:xfrm>
          <a:off x="0" y="347020"/>
          <a:ext cx="8143932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A669D56-68AE-41F8-B946-7399E0A8D09D}">
      <dsp:nvSpPr>
        <dsp:cNvPr id="0" name=""/>
        <dsp:cNvSpPr/>
      </dsp:nvSpPr>
      <dsp:spPr>
        <a:xfrm>
          <a:off x="401629" y="7539"/>
          <a:ext cx="7736652" cy="67896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475" tIns="0" rIns="215475" bIns="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Suficiencia de medicamento e insumos para la salud</a:t>
          </a:r>
          <a:endParaRPr lang="es-MX" sz="24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01629" y="7539"/>
        <a:ext cx="7736652" cy="678960"/>
      </dsp:txXfrm>
    </dsp:sp>
    <dsp:sp modelId="{952C0A0F-E4A3-4826-9EC2-6BCC67DEAD04}">
      <dsp:nvSpPr>
        <dsp:cNvPr id="0" name=""/>
        <dsp:cNvSpPr/>
      </dsp:nvSpPr>
      <dsp:spPr>
        <a:xfrm>
          <a:off x="0" y="1390300"/>
          <a:ext cx="8143932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1560506"/>
              <a:satOff val="-1946"/>
              <a:lumOff val="45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E243AC-32C2-4AF6-94D8-76EC86E63C17}">
      <dsp:nvSpPr>
        <dsp:cNvPr id="0" name=""/>
        <dsp:cNvSpPr/>
      </dsp:nvSpPr>
      <dsp:spPr>
        <a:xfrm>
          <a:off x="536456" y="1050819"/>
          <a:ext cx="7600456" cy="678960"/>
        </a:xfrm>
        <a:prstGeom prst="roundRect">
          <a:avLst/>
        </a:prstGeom>
        <a:solidFill>
          <a:schemeClr val="accent2">
            <a:hueOff val="1560506"/>
            <a:satOff val="-1946"/>
            <a:lumOff val="458"/>
            <a:alphaOff val="0"/>
          </a:schemeClr>
        </a:solidFill>
        <a:ln w="25400" cap="flat" cmpd="sng" algn="ctr">
          <a:noFill/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475" tIns="0" rIns="215475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Atención Medica en unidades de salud y refugios temporales                        </a:t>
          </a:r>
          <a:endParaRPr lang="es-MX" sz="24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36456" y="1050819"/>
        <a:ext cx="7600456" cy="678960"/>
      </dsp:txXfrm>
    </dsp:sp>
    <dsp:sp modelId="{CC192846-59B8-48E4-BD53-82D510C0BA8B}">
      <dsp:nvSpPr>
        <dsp:cNvPr id="0" name=""/>
        <dsp:cNvSpPr/>
      </dsp:nvSpPr>
      <dsp:spPr>
        <a:xfrm>
          <a:off x="0" y="2433580"/>
          <a:ext cx="8143932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3121013"/>
              <a:satOff val="-3893"/>
              <a:lumOff val="91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2AC2132-A7C7-483D-9DB0-FBA603158B3E}">
      <dsp:nvSpPr>
        <dsp:cNvPr id="0" name=""/>
        <dsp:cNvSpPr/>
      </dsp:nvSpPr>
      <dsp:spPr>
        <a:xfrm>
          <a:off x="401629" y="2094100"/>
          <a:ext cx="7736652" cy="678960"/>
        </a:xfrm>
        <a:prstGeom prst="roundRect">
          <a:avLst/>
        </a:prstGeom>
        <a:solidFill>
          <a:schemeClr val="accent2">
            <a:hueOff val="3121013"/>
            <a:satOff val="-3893"/>
            <a:lumOff val="915"/>
            <a:alphaOff val="0"/>
          </a:schemeClr>
        </a:solidFill>
        <a:ln w="25400" cap="flat" cmpd="sng" algn="ctr">
          <a:noFill/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475" tIns="0" rIns="215475" bIns="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Participación de la población con las medidas preventivas</a:t>
          </a:r>
          <a:endParaRPr lang="es-MX" sz="24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01629" y="2094100"/>
        <a:ext cx="7736652" cy="678960"/>
      </dsp:txXfrm>
    </dsp:sp>
    <dsp:sp modelId="{771733FF-A3C3-488E-8528-D534106F6D25}">
      <dsp:nvSpPr>
        <dsp:cNvPr id="0" name=""/>
        <dsp:cNvSpPr/>
      </dsp:nvSpPr>
      <dsp:spPr>
        <a:xfrm>
          <a:off x="0" y="3476860"/>
          <a:ext cx="8143932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1CCE1C9-62D5-46F9-AFEE-AB5EE141B131}">
      <dsp:nvSpPr>
        <dsp:cNvPr id="0" name=""/>
        <dsp:cNvSpPr/>
      </dsp:nvSpPr>
      <dsp:spPr>
        <a:xfrm>
          <a:off x="394869" y="3137380"/>
          <a:ext cx="7744967" cy="678960"/>
        </a:xfrm>
        <a:prstGeom prst="roundRec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noFill/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475" tIns="0" rIns="215475" bIns="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Vigilancia Epidemiológica del comportamiento de las enfermedades asociadas a la Temporada Invernal</a:t>
          </a:r>
        </a:p>
      </dsp:txBody>
      <dsp:txXfrm>
        <a:off x="394869" y="3137380"/>
        <a:ext cx="7744967" cy="67896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0D1A21F-11E6-41A2-89D2-B61B48D995ED}">
      <dsp:nvSpPr>
        <dsp:cNvPr id="0" name=""/>
        <dsp:cNvSpPr/>
      </dsp:nvSpPr>
      <dsp:spPr>
        <a:xfrm>
          <a:off x="0" y="643789"/>
          <a:ext cx="7643866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A669D56-68AE-41F8-B946-7399E0A8D09D}">
      <dsp:nvSpPr>
        <dsp:cNvPr id="0" name=""/>
        <dsp:cNvSpPr/>
      </dsp:nvSpPr>
      <dsp:spPr>
        <a:xfrm>
          <a:off x="382193" y="79236"/>
          <a:ext cx="6333202" cy="844993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2244" tIns="0" rIns="202244" bIns="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Infecciones respiratorias Agudas (amigdalitis, faringitis, síndromes gripales, </a:t>
          </a:r>
          <a:r>
            <a:rPr lang="es-MX" sz="20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laringofaringitis</a:t>
          </a:r>
          <a:r>
            <a:rPr lang="es-MX" sz="20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, </a:t>
          </a:r>
          <a:r>
            <a:rPr lang="es-MX" sz="20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etc</a:t>
          </a:r>
          <a:r>
            <a:rPr lang="es-MX" sz="20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)</a:t>
          </a:r>
          <a:endParaRPr lang="es-MX" sz="20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82193" y="79236"/>
        <a:ext cx="6333202" cy="844993"/>
      </dsp:txXfrm>
    </dsp:sp>
    <dsp:sp modelId="{D1487572-5B8C-4D2D-BBE7-7D5876944F5A}">
      <dsp:nvSpPr>
        <dsp:cNvPr id="0" name=""/>
        <dsp:cNvSpPr/>
      </dsp:nvSpPr>
      <dsp:spPr>
        <a:xfrm>
          <a:off x="0" y="1505629"/>
          <a:ext cx="7643866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1170380"/>
              <a:satOff val="-1460"/>
              <a:lumOff val="34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DB1020B-00E8-4290-AE5F-500C6922AE67}">
      <dsp:nvSpPr>
        <dsp:cNvPr id="0" name=""/>
        <dsp:cNvSpPr/>
      </dsp:nvSpPr>
      <dsp:spPr>
        <a:xfrm>
          <a:off x="382193" y="1225189"/>
          <a:ext cx="6333202" cy="560880"/>
        </a:xfrm>
        <a:prstGeom prst="roundRect">
          <a:avLst/>
        </a:prstGeom>
        <a:solidFill>
          <a:schemeClr val="accent2">
            <a:hueOff val="1170380"/>
            <a:satOff val="-1460"/>
            <a:lumOff val="343"/>
            <a:alphaOff val="0"/>
          </a:schemeClr>
        </a:solidFill>
        <a:ln w="25400" cap="flat" cmpd="sng" algn="ctr">
          <a:noFill/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2244" tIns="0" rIns="202244" bIns="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Influenza Estacional y A H1N1</a:t>
          </a:r>
        </a:p>
      </dsp:txBody>
      <dsp:txXfrm>
        <a:off x="382193" y="1225189"/>
        <a:ext cx="6333202" cy="560880"/>
      </dsp:txXfrm>
    </dsp:sp>
    <dsp:sp modelId="{05F67836-4230-4AC4-B3D3-F0625AF7931C}">
      <dsp:nvSpPr>
        <dsp:cNvPr id="0" name=""/>
        <dsp:cNvSpPr/>
      </dsp:nvSpPr>
      <dsp:spPr>
        <a:xfrm>
          <a:off x="0" y="2367469"/>
          <a:ext cx="7643866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2340759"/>
              <a:satOff val="-2919"/>
              <a:lumOff val="68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B67A375-A17B-430C-AC88-C0E56D2C8C6B}">
      <dsp:nvSpPr>
        <dsp:cNvPr id="0" name=""/>
        <dsp:cNvSpPr/>
      </dsp:nvSpPr>
      <dsp:spPr>
        <a:xfrm>
          <a:off x="382193" y="2087029"/>
          <a:ext cx="6333202" cy="560880"/>
        </a:xfrm>
        <a:prstGeom prst="roundRect">
          <a:avLst/>
        </a:prstGeom>
        <a:solidFill>
          <a:schemeClr val="accent2">
            <a:hueOff val="2340759"/>
            <a:satOff val="-2919"/>
            <a:lumOff val="686"/>
            <a:alphaOff val="0"/>
          </a:schemeClr>
        </a:solidFill>
        <a:ln w="25400" cap="flat" cmpd="sng" algn="ctr">
          <a:noFill/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2244" tIns="0" rIns="202244" bIns="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Hipotermia</a:t>
          </a:r>
        </a:p>
      </dsp:txBody>
      <dsp:txXfrm>
        <a:off x="382193" y="2087029"/>
        <a:ext cx="6333202" cy="560880"/>
      </dsp:txXfrm>
    </dsp:sp>
    <dsp:sp modelId="{C75DB2B3-4213-44A8-9ABB-2AE73782D7B6}">
      <dsp:nvSpPr>
        <dsp:cNvPr id="0" name=""/>
        <dsp:cNvSpPr/>
      </dsp:nvSpPr>
      <dsp:spPr>
        <a:xfrm>
          <a:off x="0" y="3437906"/>
          <a:ext cx="7643866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3511139"/>
              <a:satOff val="-4379"/>
              <a:lumOff val="103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9DD429-BF76-4ED8-8D41-1E7D7583D42F}">
      <dsp:nvSpPr>
        <dsp:cNvPr id="0" name=""/>
        <dsp:cNvSpPr/>
      </dsp:nvSpPr>
      <dsp:spPr>
        <a:xfrm>
          <a:off x="382193" y="2948869"/>
          <a:ext cx="6333202" cy="769476"/>
        </a:xfrm>
        <a:prstGeom prst="roundRect">
          <a:avLst/>
        </a:prstGeom>
        <a:solidFill>
          <a:srgbClr val="B1BC57"/>
        </a:solidFill>
        <a:ln w="25400" cap="flat" cmpd="sng" algn="ctr">
          <a:noFill/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2244" tIns="0" rIns="202244" bIns="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Intoxicación por Monóxido de Carbono y Gas Butano</a:t>
          </a:r>
        </a:p>
      </dsp:txBody>
      <dsp:txXfrm>
        <a:off x="382193" y="2948869"/>
        <a:ext cx="6333202" cy="769476"/>
      </dsp:txXfrm>
    </dsp:sp>
    <dsp:sp modelId="{0154300B-D608-472D-AAF1-41CFE2BC84E2}">
      <dsp:nvSpPr>
        <dsp:cNvPr id="0" name=""/>
        <dsp:cNvSpPr/>
      </dsp:nvSpPr>
      <dsp:spPr>
        <a:xfrm>
          <a:off x="0" y="4299746"/>
          <a:ext cx="7643866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A9D2D6E-6AB9-4804-BD75-919DF4BCD6B4}">
      <dsp:nvSpPr>
        <dsp:cNvPr id="0" name=""/>
        <dsp:cNvSpPr/>
      </dsp:nvSpPr>
      <dsp:spPr>
        <a:xfrm>
          <a:off x="382193" y="4019306"/>
          <a:ext cx="6333202" cy="560880"/>
        </a:xfrm>
        <a:prstGeom prst="roundRec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noFill/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2244" tIns="0" rIns="202244" bIns="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Quemaduras</a:t>
          </a:r>
        </a:p>
      </dsp:txBody>
      <dsp:txXfrm>
        <a:off x="382193" y="4019306"/>
        <a:ext cx="6333202" cy="5608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AEAD9DF-A6E1-4A93-B71C-4BAEEDAFF70F}" type="datetimeFigureOut">
              <a:rPr lang="es-MX"/>
              <a:pPr>
                <a:defRPr/>
              </a:pPr>
              <a:t>31/01/2012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E7996081-B9C8-49A6-92EB-D06A7FD26413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442DB7BA-2E33-4061-ACF5-BEDCFAEFD051}" type="datetimeFigureOut">
              <a:rPr lang="es-MX"/>
              <a:pPr>
                <a:defRPr/>
              </a:pPr>
              <a:t>31/01/2012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CC26215-F4B8-4C2A-BFCF-9BEFA8D3F9E0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B04DC64-8E65-410B-BD47-742E021309BB}" type="datetimeFigureOut">
              <a:rPr lang="es-MX"/>
              <a:pPr>
                <a:defRPr/>
              </a:pPr>
              <a:t>31/01/2012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F02A50B-961D-4C3C-9BE1-712F0D2E56A2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A5FA426-BD46-443F-8004-81D356591321}" type="datetimeFigureOut">
              <a:rPr lang="es-MX"/>
              <a:pPr>
                <a:defRPr/>
              </a:pPr>
              <a:t>31/01/2012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E324B5A-1EC1-4FD8-8386-0D72174F40F0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4562179-A4B6-442A-924B-FF7281616250}" type="datetimeFigureOut">
              <a:rPr lang="es-MX"/>
              <a:pPr>
                <a:defRPr/>
              </a:pPr>
              <a:t>31/01/2012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1625099-A996-486F-9A24-2A5C891B4F75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3952DF64-5293-46A4-B101-D84A46828B5F}" type="datetimeFigureOut">
              <a:rPr lang="es-MX"/>
              <a:pPr>
                <a:defRPr/>
              </a:pPr>
              <a:t>31/01/2012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0C17657-0AAE-49C1-9182-68213629D3AE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A62BB0E-71D2-4520-B55D-3D5D0ABD88E9}" type="datetimeFigureOut">
              <a:rPr lang="es-MX"/>
              <a:pPr>
                <a:defRPr/>
              </a:pPr>
              <a:t>31/01/2012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6E00D37-61FE-43D0-8B54-CA07720026D2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 userDrawn="1"/>
        </p:nvSpPr>
        <p:spPr>
          <a:xfrm>
            <a:off x="3286125" y="500063"/>
            <a:ext cx="2714625" cy="10715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0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AAEC9EC-EE4A-429A-A406-2D93556717B1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E5E2FD9-6696-4553-A8D7-3CE14A5012BF}" type="datetimeFigureOut">
              <a:rPr lang="es-MX"/>
              <a:pPr>
                <a:defRPr/>
              </a:pPr>
              <a:t>31/01/2012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250D9EE-2401-485C-8996-8CA82559B123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5B058A6-3857-4795-9821-A97D751E04E2}" type="datetimeFigureOut">
              <a:rPr lang="es-MX"/>
              <a:pPr>
                <a:defRPr/>
              </a:pPr>
              <a:t>31/01/2012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D9D7341-EF2D-4D96-9409-F78C8741BCA4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6 Imagen" descr="fondo patron diapositiva TAMAULIPAS oficial 2011.jpg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14684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928662" y="2428868"/>
            <a:ext cx="7358114" cy="230832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3600" b="1" dirty="0">
                <a:solidFill>
                  <a:srgbClr val="FF0000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  <a:latin typeface="Bodoni MT Black" pitchFamily="18" charset="0"/>
              </a:rPr>
              <a:t>Plan de Acción para atender los efectos de la </a:t>
            </a:r>
            <a:r>
              <a:rPr lang="es-ES" sz="3600" b="1" dirty="0" smtClean="0">
                <a:solidFill>
                  <a:srgbClr val="FF0000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  <a:latin typeface="Bodoni MT Black" pitchFamily="18" charset="0"/>
              </a:rPr>
              <a:t>Temporada Invernal</a:t>
            </a:r>
            <a:endParaRPr lang="es-ES" sz="3600" b="1" dirty="0">
              <a:solidFill>
                <a:srgbClr val="FF0000"/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  <a:latin typeface="Bodoni MT Black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3600" b="1" dirty="0" smtClean="0">
                <a:solidFill>
                  <a:srgbClr val="FF0000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  <a:latin typeface="Bodoni MT Black" pitchFamily="18" charset="0"/>
              </a:rPr>
              <a:t>2011-2012</a:t>
            </a:r>
            <a:endParaRPr lang="es-ES" sz="3600" b="1" dirty="0">
              <a:solidFill>
                <a:srgbClr val="FF0000"/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  <a:latin typeface="Bodoni MT Blac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1 CuadroTexto"/>
          <p:cNvSpPr txBox="1">
            <a:spLocks noChangeArrowheads="1"/>
          </p:cNvSpPr>
          <p:nvPr/>
        </p:nvSpPr>
        <p:spPr bwMode="auto">
          <a:xfrm>
            <a:off x="3557588" y="548680"/>
            <a:ext cx="201453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3600" b="1" dirty="0">
                <a:solidFill>
                  <a:srgbClr val="FF0000"/>
                </a:solidFill>
                <a:latin typeface="Calibri" pitchFamily="34" charset="0"/>
              </a:rPr>
              <a:t>Objetivos</a:t>
            </a:r>
          </a:p>
        </p:txBody>
      </p:sp>
      <p:graphicFrame>
        <p:nvGraphicFramePr>
          <p:cNvPr id="6" name="5 Diagrama"/>
          <p:cNvGraphicFramePr/>
          <p:nvPr/>
        </p:nvGraphicFramePr>
        <p:xfrm>
          <a:off x="571472" y="1798452"/>
          <a:ext cx="814393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Rectángulo redondeado"/>
          <p:cNvSpPr/>
          <p:nvPr/>
        </p:nvSpPr>
        <p:spPr>
          <a:xfrm>
            <a:off x="4889054" y="3425080"/>
            <a:ext cx="4286250" cy="1446213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15" name="14 Rectángulo redondeado"/>
          <p:cNvSpPr/>
          <p:nvPr/>
        </p:nvSpPr>
        <p:spPr>
          <a:xfrm>
            <a:off x="4889054" y="1366093"/>
            <a:ext cx="4286250" cy="151765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12" name="11 Rectángulo redondeado"/>
          <p:cNvSpPr/>
          <p:nvPr/>
        </p:nvSpPr>
        <p:spPr>
          <a:xfrm>
            <a:off x="107504" y="1366093"/>
            <a:ext cx="4572000" cy="151765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 dirty="0"/>
          </a:p>
        </p:txBody>
      </p:sp>
      <p:sp>
        <p:nvSpPr>
          <p:cNvPr id="14341" name="1 CuadroTexto"/>
          <p:cNvSpPr txBox="1">
            <a:spLocks noChangeArrowheads="1"/>
          </p:cNvSpPr>
          <p:nvPr/>
        </p:nvSpPr>
        <p:spPr bwMode="auto">
          <a:xfrm>
            <a:off x="3153917" y="304055"/>
            <a:ext cx="28448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3600" b="1">
                <a:solidFill>
                  <a:srgbClr val="FF0000"/>
                </a:solidFill>
                <a:latin typeface="Calibri" pitchFamily="34" charset="0"/>
              </a:rPr>
              <a:t>Componentes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591662" y="1161287"/>
            <a:ext cx="3562376" cy="507373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spAutoFit/>
          </a:bodyPr>
          <a:lstStyle/>
          <a:p>
            <a:pPr algn="ctr" fontAlgn="auto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Atención médica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5044632" y="1173987"/>
            <a:ext cx="4010464" cy="507373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>
            <a:spAutoFit/>
          </a:bodyPr>
          <a:lstStyle/>
          <a:p>
            <a:pPr algn="ctr" fontAlgn="auto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Vigilancia epidemiológica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5074794" y="3196648"/>
            <a:ext cx="4000528" cy="507373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spAutoFit/>
          </a:bodyPr>
          <a:lstStyle/>
          <a:p>
            <a:pPr algn="ctr" fontAlgn="auto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Promoción de la salud</a:t>
            </a:r>
          </a:p>
        </p:txBody>
      </p:sp>
      <p:sp>
        <p:nvSpPr>
          <p:cNvPr id="14351" name="6 CuadroTexto"/>
          <p:cNvSpPr txBox="1">
            <a:spLocks noChangeArrowheads="1"/>
          </p:cNvSpPr>
          <p:nvPr/>
        </p:nvSpPr>
        <p:spPr bwMode="auto">
          <a:xfrm>
            <a:off x="367854" y="1812180"/>
            <a:ext cx="4000500" cy="87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85000"/>
              </a:lnSpc>
              <a:buClr>
                <a:schemeClr val="tx2"/>
              </a:buClr>
              <a:buFont typeface="Wingdings" pitchFamily="2" charset="2"/>
              <a:buChar char="Ø"/>
            </a:pPr>
            <a:r>
              <a:rPr lang="es-MX" sz="2000" b="1">
                <a:latin typeface="Calibri" pitchFamily="34" charset="0"/>
              </a:rPr>
              <a:t>Kit de Medicamento</a:t>
            </a:r>
          </a:p>
          <a:p>
            <a:pPr algn="just">
              <a:lnSpc>
                <a:spcPct val="85000"/>
              </a:lnSpc>
            </a:pPr>
            <a:r>
              <a:rPr lang="es-MX" sz="2000" b="1">
                <a:latin typeface="Calibri" pitchFamily="34" charset="0"/>
              </a:rPr>
              <a:t> a) Antitérmicos       c) Expectorantes</a:t>
            </a:r>
          </a:p>
          <a:p>
            <a:pPr algn="just">
              <a:lnSpc>
                <a:spcPct val="85000"/>
              </a:lnSpc>
            </a:pPr>
            <a:r>
              <a:rPr lang="es-MX" sz="2000" b="1">
                <a:latin typeface="Calibri" pitchFamily="34" charset="0"/>
              </a:rPr>
              <a:t> b) Antifusivos          d) Antibióticos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5154167" y="1740743"/>
            <a:ext cx="3714750" cy="10366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Wingdings" pitchFamily="2" charset="2"/>
              <a:buChar char="Ø"/>
              <a:defRPr/>
            </a:pPr>
            <a:r>
              <a:rPr lang="es-MX" b="1" dirty="0">
                <a:latin typeface="+mn-lt"/>
              </a:rPr>
              <a:t>Identificación de casos y defunciones por bajas temperaturas.</a:t>
            </a:r>
          </a:p>
          <a:p>
            <a:pPr algn="just" fontAlgn="auto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Wingdings" pitchFamily="2" charset="2"/>
              <a:buChar char="Ø"/>
              <a:defRPr/>
            </a:pPr>
            <a:r>
              <a:rPr lang="es-MX" b="1" dirty="0">
                <a:latin typeface="+mn-lt"/>
              </a:rPr>
              <a:t> Monitoreo Ambiental y </a:t>
            </a:r>
            <a:r>
              <a:rPr lang="es-MX" b="1" dirty="0" smtClean="0">
                <a:latin typeface="+mn-lt"/>
              </a:rPr>
              <a:t>emisión </a:t>
            </a:r>
            <a:r>
              <a:rPr lang="es-MX" b="1" dirty="0">
                <a:latin typeface="+mn-lt"/>
              </a:rPr>
              <a:t>de Alertas</a:t>
            </a:r>
          </a:p>
        </p:txBody>
      </p:sp>
      <p:sp>
        <p:nvSpPr>
          <p:cNvPr id="10" name="9 CuadroTexto"/>
          <p:cNvSpPr txBox="1"/>
          <p:nvPr/>
        </p:nvSpPr>
        <p:spPr>
          <a:xfrm>
            <a:off x="5217667" y="3837830"/>
            <a:ext cx="3714750" cy="720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bg2">
                  <a:lumMod val="50000"/>
                </a:schemeClr>
              </a:buClr>
              <a:buFont typeface="Wingdings" pitchFamily="2" charset="2"/>
              <a:buChar char="Ø"/>
              <a:defRPr/>
            </a:pPr>
            <a:r>
              <a:rPr lang="es-MX" sz="2400" b="1" dirty="0">
                <a:latin typeface="+mn-lt"/>
              </a:rPr>
              <a:t> Difusión de Medidas </a:t>
            </a:r>
          </a:p>
          <a:p>
            <a:pPr algn="just" fontAlgn="auto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bg2">
                  <a:lumMod val="50000"/>
                </a:schemeClr>
              </a:buClr>
              <a:defRPr/>
            </a:pPr>
            <a:r>
              <a:rPr lang="es-MX" sz="2400" b="1" dirty="0">
                <a:latin typeface="+mn-lt"/>
              </a:rPr>
              <a:t>de prevención y protección</a:t>
            </a:r>
          </a:p>
        </p:txBody>
      </p:sp>
      <p:sp>
        <p:nvSpPr>
          <p:cNvPr id="16" name="15 Rectángulo redondeado"/>
          <p:cNvSpPr/>
          <p:nvPr/>
        </p:nvSpPr>
        <p:spPr>
          <a:xfrm>
            <a:off x="224979" y="3353643"/>
            <a:ext cx="4286250" cy="151765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17" name="16 CuadroTexto"/>
          <p:cNvSpPr txBox="1"/>
          <p:nvPr/>
        </p:nvSpPr>
        <p:spPr>
          <a:xfrm>
            <a:off x="380524" y="3161551"/>
            <a:ext cx="3808086" cy="51092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>
            <a:spAutoFit/>
          </a:bodyPr>
          <a:lstStyle/>
          <a:p>
            <a:pPr algn="ctr" fontAlgn="auto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          Vacunación            </a:t>
            </a:r>
          </a:p>
        </p:txBody>
      </p:sp>
      <p:sp>
        <p:nvSpPr>
          <p:cNvPr id="18" name="17 CuadroTexto"/>
          <p:cNvSpPr txBox="1"/>
          <p:nvPr/>
        </p:nvSpPr>
        <p:spPr>
          <a:xfrm>
            <a:off x="490092" y="3728293"/>
            <a:ext cx="3714750" cy="7985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Wingdings" pitchFamily="2" charset="2"/>
              <a:buChar char="Ø"/>
              <a:defRPr/>
            </a:pPr>
            <a:r>
              <a:rPr lang="es-MX" b="1" dirty="0" smtClean="0">
                <a:latin typeface="+mn-lt"/>
              </a:rPr>
              <a:t>Aplicación </a:t>
            </a:r>
            <a:r>
              <a:rPr lang="es-MX" b="1" dirty="0">
                <a:latin typeface="+mn-lt"/>
              </a:rPr>
              <a:t>de la Vacuna contra la Influenza Estacional e Influenza </a:t>
            </a:r>
          </a:p>
          <a:p>
            <a:pPr algn="just" fontAlgn="auto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es-MX" b="1" dirty="0">
                <a:latin typeface="+mn-lt"/>
              </a:rPr>
              <a:t> A H1N1</a:t>
            </a:r>
          </a:p>
        </p:txBody>
      </p:sp>
      <p:sp>
        <p:nvSpPr>
          <p:cNvPr id="19" name="18 Rectángulo redondeado"/>
          <p:cNvSpPr/>
          <p:nvPr/>
        </p:nvSpPr>
        <p:spPr>
          <a:xfrm>
            <a:off x="2510979" y="5223718"/>
            <a:ext cx="4572000" cy="151765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 dirty="0"/>
          </a:p>
        </p:txBody>
      </p:sp>
      <p:sp>
        <p:nvSpPr>
          <p:cNvPr id="20" name="19 CuadroTexto"/>
          <p:cNvSpPr txBox="1"/>
          <p:nvPr/>
        </p:nvSpPr>
        <p:spPr>
          <a:xfrm>
            <a:off x="2995154" y="5018939"/>
            <a:ext cx="3562376" cy="39415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spAutoFit/>
          </a:bodyPr>
          <a:lstStyle/>
          <a:p>
            <a:pPr algn="ctr" fontAlgn="auto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Control y Fomento Sanitario</a:t>
            </a:r>
          </a:p>
        </p:txBody>
      </p:sp>
      <p:sp>
        <p:nvSpPr>
          <p:cNvPr id="14363" name="20 CuadroTexto"/>
          <p:cNvSpPr txBox="1">
            <a:spLocks noChangeArrowheads="1"/>
          </p:cNvSpPr>
          <p:nvPr/>
        </p:nvSpPr>
        <p:spPr bwMode="auto">
          <a:xfrm>
            <a:off x="2771329" y="5669805"/>
            <a:ext cx="4000500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85000"/>
              </a:lnSpc>
              <a:buClr>
                <a:schemeClr val="tx2"/>
              </a:buClr>
              <a:buFont typeface="Wingdings" pitchFamily="2" charset="2"/>
              <a:buChar char="Ø"/>
            </a:pPr>
            <a:r>
              <a:rPr lang="es-MX" sz="2000" b="1">
                <a:latin typeface="Calibri" pitchFamily="34" charset="0"/>
              </a:rPr>
              <a:t>Verificación de Refugios Temporales</a:t>
            </a:r>
          </a:p>
          <a:p>
            <a:pPr algn="just">
              <a:lnSpc>
                <a:spcPct val="85000"/>
              </a:lnSpc>
              <a:buClr>
                <a:schemeClr val="tx2"/>
              </a:buClr>
              <a:buFont typeface="Wingdings" pitchFamily="2" charset="2"/>
              <a:buChar char="Ø"/>
            </a:pPr>
            <a:r>
              <a:rPr lang="es-MX" sz="2000" b="1">
                <a:latin typeface="Calibri" pitchFamily="34" charset="0"/>
              </a:rPr>
              <a:t> Monitoreo de la calidad de agua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550863" y="391551"/>
            <a:ext cx="8143875" cy="5673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MX" sz="3600" b="1" dirty="0">
                <a:solidFill>
                  <a:srgbClr val="FF0000"/>
                </a:solidFill>
                <a:latin typeface="+mn-lt"/>
              </a:rPr>
              <a:t>Padecimientos </a:t>
            </a:r>
          </a:p>
        </p:txBody>
      </p:sp>
      <p:graphicFrame>
        <p:nvGraphicFramePr>
          <p:cNvPr id="10" name="9 Diagrama"/>
          <p:cNvGraphicFramePr/>
          <p:nvPr/>
        </p:nvGraphicFramePr>
        <p:xfrm>
          <a:off x="765148" y="1320221"/>
          <a:ext cx="7643866" cy="48577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95536" y="452586"/>
            <a:ext cx="8143875" cy="514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MX" sz="3200" b="1" dirty="0" smtClean="0">
                <a:solidFill>
                  <a:srgbClr val="FF0000"/>
                </a:solidFill>
                <a:latin typeface="+mn-lt"/>
              </a:rPr>
              <a:t>Prevención</a:t>
            </a:r>
            <a:endParaRPr lang="es-MX" sz="36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6387" name="2 CuadroTexto"/>
          <p:cNvSpPr txBox="1">
            <a:spLocks noChangeArrowheads="1"/>
          </p:cNvSpPr>
          <p:nvPr/>
        </p:nvSpPr>
        <p:spPr bwMode="auto">
          <a:xfrm>
            <a:off x="1679823" y="1098699"/>
            <a:ext cx="7286625" cy="722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85000"/>
              </a:lnSpc>
            </a:pPr>
            <a:r>
              <a:rPr lang="es-MX" sz="2400" b="1">
                <a:latin typeface="Calibri" pitchFamily="34" charset="0"/>
              </a:rPr>
              <a:t>Evitar la exposición brusca a los cambios de temperatura</a:t>
            </a:r>
          </a:p>
        </p:txBody>
      </p:sp>
      <p:sp>
        <p:nvSpPr>
          <p:cNvPr id="16388" name="3 CuadroTexto"/>
          <p:cNvSpPr txBox="1">
            <a:spLocks noChangeArrowheads="1"/>
          </p:cNvSpPr>
          <p:nvPr/>
        </p:nvSpPr>
        <p:spPr bwMode="auto">
          <a:xfrm>
            <a:off x="1679823" y="2117874"/>
            <a:ext cx="7286625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85000"/>
              </a:lnSpc>
            </a:pPr>
            <a:r>
              <a:rPr lang="es-MX" sz="2400" b="1">
                <a:latin typeface="Calibri" pitchFamily="34" charset="0"/>
              </a:rPr>
              <a:t>Abrigarse con ropa gruesa y adecuada a la temporada</a:t>
            </a:r>
          </a:p>
        </p:txBody>
      </p:sp>
      <p:sp>
        <p:nvSpPr>
          <p:cNvPr id="16389" name="4 CuadroTexto"/>
          <p:cNvSpPr txBox="1">
            <a:spLocks noChangeArrowheads="1"/>
          </p:cNvSpPr>
          <p:nvPr/>
        </p:nvSpPr>
        <p:spPr bwMode="auto">
          <a:xfrm>
            <a:off x="1679823" y="2867174"/>
            <a:ext cx="7286625" cy="722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85000"/>
              </a:lnSpc>
            </a:pPr>
            <a:r>
              <a:rPr lang="es-MX" sz="2400" b="1">
                <a:latin typeface="Calibri" pitchFamily="34" charset="0"/>
              </a:rPr>
              <a:t>Evitar la quema de carbón y/o leña dentro de las viviendas</a:t>
            </a:r>
          </a:p>
        </p:txBody>
      </p:sp>
      <p:sp>
        <p:nvSpPr>
          <p:cNvPr id="16390" name="5 CuadroTexto"/>
          <p:cNvSpPr txBox="1">
            <a:spLocks noChangeArrowheads="1"/>
          </p:cNvSpPr>
          <p:nvPr/>
        </p:nvSpPr>
        <p:spPr bwMode="auto">
          <a:xfrm>
            <a:off x="1679823" y="3867299"/>
            <a:ext cx="7286625" cy="722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85000"/>
              </a:lnSpc>
            </a:pPr>
            <a:r>
              <a:rPr lang="es-MX" sz="2400" b="1">
                <a:latin typeface="Calibri" pitchFamily="34" charset="0"/>
              </a:rPr>
              <a:t>Incrementar el consumo de frutas que contengan vitamina A</a:t>
            </a:r>
          </a:p>
        </p:txBody>
      </p:sp>
      <p:sp>
        <p:nvSpPr>
          <p:cNvPr id="16391" name="6 CuadroTexto"/>
          <p:cNvSpPr txBox="1">
            <a:spLocks noChangeArrowheads="1"/>
          </p:cNvSpPr>
          <p:nvPr/>
        </p:nvSpPr>
        <p:spPr bwMode="auto">
          <a:xfrm>
            <a:off x="1679823" y="4795986"/>
            <a:ext cx="7286625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85000"/>
              </a:lnSpc>
            </a:pPr>
            <a:r>
              <a:rPr lang="es-MX" sz="2400" b="1">
                <a:latin typeface="Calibri" pitchFamily="34" charset="0"/>
              </a:rPr>
              <a:t>Evitar el contacto con personas enfermas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679699" y="1149480"/>
            <a:ext cx="642942" cy="565261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149987" dist="250190" dir="8460000" algn="ctr">
              <a:schemeClr val="bg1">
                <a:lumMod val="50000"/>
                <a:alpha val="28000"/>
              </a:scheme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spAutoFit/>
          </a:bodyPr>
          <a:lstStyle/>
          <a:p>
            <a:pPr algn="ctr" fontAlgn="auto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MX" sz="3200" b="1" dirty="0">
                <a:solidFill>
                  <a:schemeClr val="bg1"/>
                </a:solidFill>
                <a:latin typeface="+mn-lt"/>
              </a:rPr>
              <a:t>1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679699" y="2046415"/>
            <a:ext cx="642942" cy="565261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149987" dist="250190" dir="8460000" algn="ctr">
              <a:schemeClr val="bg1">
                <a:lumMod val="50000"/>
                <a:alpha val="28000"/>
              </a:scheme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spAutoFit/>
          </a:bodyPr>
          <a:lstStyle/>
          <a:p>
            <a:pPr algn="ctr" fontAlgn="auto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MX" sz="3200" b="1" dirty="0">
                <a:solidFill>
                  <a:schemeClr val="bg1"/>
                </a:solidFill>
                <a:latin typeface="+mn-lt"/>
              </a:rPr>
              <a:t>2</a:t>
            </a:r>
          </a:p>
        </p:txBody>
      </p:sp>
      <p:sp>
        <p:nvSpPr>
          <p:cNvPr id="10" name="9 CuadroTexto"/>
          <p:cNvSpPr txBox="1"/>
          <p:nvPr/>
        </p:nvSpPr>
        <p:spPr>
          <a:xfrm>
            <a:off x="679699" y="2964010"/>
            <a:ext cx="642942" cy="565261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149987" dist="250190" dir="8460000" algn="ctr">
              <a:schemeClr val="bg1">
                <a:lumMod val="50000"/>
                <a:alpha val="28000"/>
              </a:scheme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spAutoFit/>
          </a:bodyPr>
          <a:lstStyle/>
          <a:p>
            <a:pPr algn="ctr" fontAlgn="auto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MX" sz="3200" b="1" dirty="0">
                <a:solidFill>
                  <a:schemeClr val="bg1"/>
                </a:solidFill>
                <a:latin typeface="+mn-lt"/>
              </a:rPr>
              <a:t>3</a:t>
            </a:r>
          </a:p>
        </p:txBody>
      </p:sp>
      <p:sp>
        <p:nvSpPr>
          <p:cNvPr id="11" name="10 CuadroTexto"/>
          <p:cNvSpPr txBox="1"/>
          <p:nvPr/>
        </p:nvSpPr>
        <p:spPr>
          <a:xfrm>
            <a:off x="679699" y="3905404"/>
            <a:ext cx="642942" cy="565261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149987" dist="250190" dir="8460000" algn="ctr">
              <a:schemeClr val="bg1">
                <a:lumMod val="50000"/>
                <a:alpha val="28000"/>
              </a:scheme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spAutoFit/>
          </a:bodyPr>
          <a:lstStyle/>
          <a:p>
            <a:pPr algn="ctr" fontAlgn="auto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MX" sz="3200" b="1" dirty="0">
                <a:solidFill>
                  <a:schemeClr val="bg1"/>
                </a:solidFill>
                <a:latin typeface="+mn-lt"/>
              </a:rPr>
              <a:t>4</a:t>
            </a:r>
          </a:p>
        </p:txBody>
      </p:sp>
      <p:sp>
        <p:nvSpPr>
          <p:cNvPr id="12" name="11 CuadroTexto"/>
          <p:cNvSpPr txBox="1"/>
          <p:nvPr/>
        </p:nvSpPr>
        <p:spPr>
          <a:xfrm>
            <a:off x="679699" y="4859498"/>
            <a:ext cx="642942" cy="565261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149987" dist="250190" dir="8460000" algn="ctr">
              <a:schemeClr val="bg1">
                <a:lumMod val="50000"/>
                <a:alpha val="28000"/>
              </a:scheme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spAutoFit/>
          </a:bodyPr>
          <a:lstStyle/>
          <a:p>
            <a:pPr algn="ctr" fontAlgn="auto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MX" sz="3200" b="1" dirty="0">
                <a:solidFill>
                  <a:schemeClr val="bg1"/>
                </a:solidFill>
                <a:latin typeface="+mn-lt"/>
              </a:rPr>
              <a:t>5</a:t>
            </a:r>
          </a:p>
        </p:txBody>
      </p:sp>
      <p:sp>
        <p:nvSpPr>
          <p:cNvPr id="13" name="12 Forma libre"/>
          <p:cNvSpPr/>
          <p:nvPr/>
        </p:nvSpPr>
        <p:spPr>
          <a:xfrm>
            <a:off x="1036886" y="1036786"/>
            <a:ext cx="8107362" cy="800100"/>
          </a:xfrm>
          <a:custGeom>
            <a:avLst/>
            <a:gdLst>
              <a:gd name="connsiteX0" fmla="*/ 0 w 7429500"/>
              <a:gd name="connsiteY0" fmla="*/ 0 h 800100"/>
              <a:gd name="connsiteX1" fmla="*/ 7429500 w 7429500"/>
              <a:gd name="connsiteY1" fmla="*/ 0 h 800100"/>
              <a:gd name="connsiteX2" fmla="*/ 7429500 w 7429500"/>
              <a:gd name="connsiteY2" fmla="*/ 800100 h 800100"/>
              <a:gd name="connsiteX3" fmla="*/ 0 w 7429500"/>
              <a:gd name="connsiteY3" fmla="*/ 800100 h 800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29500" h="800100">
                <a:moveTo>
                  <a:pt x="0" y="0"/>
                </a:moveTo>
                <a:lnTo>
                  <a:pt x="7429500" y="0"/>
                </a:lnTo>
                <a:lnTo>
                  <a:pt x="7429500" y="800100"/>
                </a:lnTo>
                <a:lnTo>
                  <a:pt x="0" y="800100"/>
                </a:lnTo>
              </a:path>
            </a:pathLst>
          </a:cu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15" name="14 Forma libre"/>
          <p:cNvSpPr/>
          <p:nvPr/>
        </p:nvSpPr>
        <p:spPr>
          <a:xfrm>
            <a:off x="1027361" y="1938486"/>
            <a:ext cx="8107362" cy="800100"/>
          </a:xfrm>
          <a:custGeom>
            <a:avLst/>
            <a:gdLst>
              <a:gd name="connsiteX0" fmla="*/ 0 w 7429500"/>
              <a:gd name="connsiteY0" fmla="*/ 0 h 800100"/>
              <a:gd name="connsiteX1" fmla="*/ 7429500 w 7429500"/>
              <a:gd name="connsiteY1" fmla="*/ 0 h 800100"/>
              <a:gd name="connsiteX2" fmla="*/ 7429500 w 7429500"/>
              <a:gd name="connsiteY2" fmla="*/ 800100 h 800100"/>
              <a:gd name="connsiteX3" fmla="*/ 0 w 7429500"/>
              <a:gd name="connsiteY3" fmla="*/ 800100 h 800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29500" h="800100">
                <a:moveTo>
                  <a:pt x="0" y="0"/>
                </a:moveTo>
                <a:lnTo>
                  <a:pt x="7429500" y="0"/>
                </a:lnTo>
                <a:lnTo>
                  <a:pt x="7429500" y="800100"/>
                </a:lnTo>
                <a:lnTo>
                  <a:pt x="0" y="800100"/>
                </a:lnTo>
              </a:path>
            </a:pathLst>
          </a:cu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16" name="15 Forma libre"/>
          <p:cNvSpPr/>
          <p:nvPr/>
        </p:nvSpPr>
        <p:spPr>
          <a:xfrm>
            <a:off x="1001961" y="2867174"/>
            <a:ext cx="8107362" cy="800100"/>
          </a:xfrm>
          <a:custGeom>
            <a:avLst/>
            <a:gdLst>
              <a:gd name="connsiteX0" fmla="*/ 0 w 7429500"/>
              <a:gd name="connsiteY0" fmla="*/ 0 h 800100"/>
              <a:gd name="connsiteX1" fmla="*/ 7429500 w 7429500"/>
              <a:gd name="connsiteY1" fmla="*/ 0 h 800100"/>
              <a:gd name="connsiteX2" fmla="*/ 7429500 w 7429500"/>
              <a:gd name="connsiteY2" fmla="*/ 800100 h 800100"/>
              <a:gd name="connsiteX3" fmla="*/ 0 w 7429500"/>
              <a:gd name="connsiteY3" fmla="*/ 800100 h 800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29500" h="800100">
                <a:moveTo>
                  <a:pt x="0" y="0"/>
                </a:moveTo>
                <a:lnTo>
                  <a:pt x="7429500" y="0"/>
                </a:lnTo>
                <a:lnTo>
                  <a:pt x="7429500" y="800100"/>
                </a:lnTo>
                <a:lnTo>
                  <a:pt x="0" y="800100"/>
                </a:lnTo>
              </a:path>
            </a:pathLst>
          </a:cu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17" name="16 Forma libre"/>
          <p:cNvSpPr/>
          <p:nvPr/>
        </p:nvSpPr>
        <p:spPr>
          <a:xfrm>
            <a:off x="989261" y="3795861"/>
            <a:ext cx="8107362" cy="800100"/>
          </a:xfrm>
          <a:custGeom>
            <a:avLst/>
            <a:gdLst>
              <a:gd name="connsiteX0" fmla="*/ 0 w 7429500"/>
              <a:gd name="connsiteY0" fmla="*/ 0 h 800100"/>
              <a:gd name="connsiteX1" fmla="*/ 7429500 w 7429500"/>
              <a:gd name="connsiteY1" fmla="*/ 0 h 800100"/>
              <a:gd name="connsiteX2" fmla="*/ 7429500 w 7429500"/>
              <a:gd name="connsiteY2" fmla="*/ 800100 h 800100"/>
              <a:gd name="connsiteX3" fmla="*/ 0 w 7429500"/>
              <a:gd name="connsiteY3" fmla="*/ 800100 h 800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29500" h="800100">
                <a:moveTo>
                  <a:pt x="0" y="0"/>
                </a:moveTo>
                <a:lnTo>
                  <a:pt x="7429500" y="0"/>
                </a:lnTo>
                <a:lnTo>
                  <a:pt x="7429500" y="800100"/>
                </a:lnTo>
                <a:lnTo>
                  <a:pt x="0" y="800100"/>
                </a:lnTo>
              </a:path>
            </a:pathLst>
          </a:cu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18" name="17 Forma libre"/>
          <p:cNvSpPr/>
          <p:nvPr/>
        </p:nvSpPr>
        <p:spPr>
          <a:xfrm>
            <a:off x="990848" y="4724549"/>
            <a:ext cx="8107363" cy="800100"/>
          </a:xfrm>
          <a:custGeom>
            <a:avLst/>
            <a:gdLst>
              <a:gd name="connsiteX0" fmla="*/ 0 w 7429500"/>
              <a:gd name="connsiteY0" fmla="*/ 0 h 800100"/>
              <a:gd name="connsiteX1" fmla="*/ 7429500 w 7429500"/>
              <a:gd name="connsiteY1" fmla="*/ 0 h 800100"/>
              <a:gd name="connsiteX2" fmla="*/ 7429500 w 7429500"/>
              <a:gd name="connsiteY2" fmla="*/ 800100 h 800100"/>
              <a:gd name="connsiteX3" fmla="*/ 0 w 7429500"/>
              <a:gd name="connsiteY3" fmla="*/ 800100 h 800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29500" h="800100">
                <a:moveTo>
                  <a:pt x="0" y="0"/>
                </a:moveTo>
                <a:lnTo>
                  <a:pt x="7429500" y="0"/>
                </a:lnTo>
                <a:lnTo>
                  <a:pt x="7429500" y="800100"/>
                </a:lnTo>
                <a:lnTo>
                  <a:pt x="0" y="800100"/>
                </a:lnTo>
              </a:path>
            </a:pathLst>
          </a:cu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16412" name="18 CuadroTexto"/>
          <p:cNvSpPr txBox="1">
            <a:spLocks noChangeArrowheads="1"/>
          </p:cNvSpPr>
          <p:nvPr/>
        </p:nvSpPr>
        <p:spPr bwMode="auto">
          <a:xfrm>
            <a:off x="1681411" y="5724674"/>
            <a:ext cx="7286625" cy="722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85000"/>
              </a:lnSpc>
            </a:pPr>
            <a:r>
              <a:rPr lang="es-MX" sz="2400" b="1">
                <a:latin typeface="Calibri" pitchFamily="34" charset="0"/>
              </a:rPr>
              <a:t>No automedicarse y acudir con el médico en caso de enfermarse</a:t>
            </a:r>
          </a:p>
        </p:txBody>
      </p:sp>
      <p:sp>
        <p:nvSpPr>
          <p:cNvPr id="20" name="19 CuadroTexto"/>
          <p:cNvSpPr txBox="1"/>
          <p:nvPr/>
        </p:nvSpPr>
        <p:spPr>
          <a:xfrm>
            <a:off x="681257" y="5788192"/>
            <a:ext cx="642942" cy="565261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149987" dist="250190" dir="8460000" algn="ctr">
              <a:schemeClr val="bg1">
                <a:lumMod val="50000"/>
                <a:alpha val="28000"/>
              </a:scheme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spAutoFit/>
          </a:bodyPr>
          <a:lstStyle/>
          <a:p>
            <a:pPr algn="ctr" fontAlgn="auto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MX" sz="3200" b="1" dirty="0">
                <a:solidFill>
                  <a:schemeClr val="bg1"/>
                </a:solidFill>
                <a:latin typeface="+mn-lt"/>
              </a:rPr>
              <a:t>6</a:t>
            </a:r>
          </a:p>
        </p:txBody>
      </p:sp>
      <p:sp>
        <p:nvSpPr>
          <p:cNvPr id="21" name="20 Forma libre"/>
          <p:cNvSpPr/>
          <p:nvPr/>
        </p:nvSpPr>
        <p:spPr>
          <a:xfrm>
            <a:off x="992436" y="5653236"/>
            <a:ext cx="8107362" cy="800100"/>
          </a:xfrm>
          <a:custGeom>
            <a:avLst/>
            <a:gdLst>
              <a:gd name="connsiteX0" fmla="*/ 0 w 7429500"/>
              <a:gd name="connsiteY0" fmla="*/ 0 h 800100"/>
              <a:gd name="connsiteX1" fmla="*/ 7429500 w 7429500"/>
              <a:gd name="connsiteY1" fmla="*/ 0 h 800100"/>
              <a:gd name="connsiteX2" fmla="*/ 7429500 w 7429500"/>
              <a:gd name="connsiteY2" fmla="*/ 800100 h 800100"/>
              <a:gd name="connsiteX3" fmla="*/ 0 w 7429500"/>
              <a:gd name="connsiteY3" fmla="*/ 800100 h 800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29500" h="800100">
                <a:moveTo>
                  <a:pt x="0" y="0"/>
                </a:moveTo>
                <a:lnTo>
                  <a:pt x="7429500" y="0"/>
                </a:lnTo>
                <a:lnTo>
                  <a:pt x="7429500" y="800100"/>
                </a:lnTo>
                <a:lnTo>
                  <a:pt x="0" y="800100"/>
                </a:lnTo>
              </a:path>
            </a:pathLst>
          </a:cu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092796" y="404664"/>
            <a:ext cx="5143500" cy="5673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MX" sz="3600" b="1" dirty="0">
                <a:solidFill>
                  <a:srgbClr val="FF0000"/>
                </a:solidFill>
                <a:latin typeface="+mn-lt"/>
              </a:rPr>
              <a:t>Coordinación</a:t>
            </a:r>
          </a:p>
        </p:txBody>
      </p:sp>
      <p:sp>
        <p:nvSpPr>
          <p:cNvPr id="14" name="13 Estrella de 32 puntas"/>
          <p:cNvSpPr/>
          <p:nvPr/>
        </p:nvSpPr>
        <p:spPr>
          <a:xfrm>
            <a:off x="500034" y="2780599"/>
            <a:ext cx="2571768" cy="1224465"/>
          </a:xfrm>
          <a:prstGeom prst="star32">
            <a:avLst>
              <a:gd name="adj" fmla="val 42528"/>
            </a:avLst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lIns="0" tIns="36000" rIns="0" bIns="36000">
            <a:spAutoFit/>
          </a:bodyPr>
          <a:lstStyle/>
          <a:p>
            <a:pPr algn="ctr" fontAlgn="auto">
              <a:lnSpc>
                <a:spcPct val="800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es-ES_tradnl" b="1" dirty="0" smtClean="0">
                <a:solidFill>
                  <a:schemeClr val="bg1"/>
                </a:solidFill>
                <a:latin typeface="Calibri" pitchFamily="34" charset="0"/>
              </a:rPr>
              <a:t>Coordinaciones </a:t>
            </a:r>
            <a:r>
              <a:rPr lang="es-ES_tradnl" b="1" dirty="0">
                <a:solidFill>
                  <a:schemeClr val="bg1"/>
                </a:solidFill>
                <a:latin typeface="Calibri" pitchFamily="34" charset="0"/>
              </a:rPr>
              <a:t>municipales de Protección Civil</a:t>
            </a:r>
            <a:endParaRPr lang="es-ES" b="1" dirty="0">
              <a:solidFill>
                <a:schemeClr val="bg1"/>
              </a:solidFill>
              <a:latin typeface="Calibri" pitchFamily="34" charset="0"/>
            </a:endParaRPr>
          </a:p>
        </p:txBody>
      </p:sp>
      <p:grpSp>
        <p:nvGrpSpPr>
          <p:cNvPr id="17414" name="Group 3"/>
          <p:cNvGrpSpPr>
            <a:grpSpLocks/>
          </p:cNvGrpSpPr>
          <p:nvPr/>
        </p:nvGrpSpPr>
        <p:grpSpPr bwMode="auto">
          <a:xfrm>
            <a:off x="4929188" y="1500188"/>
            <a:ext cx="3730625" cy="3881437"/>
            <a:chOff x="3316" y="1875"/>
            <a:chExt cx="2350" cy="2445"/>
          </a:xfrm>
        </p:grpSpPr>
        <p:pic>
          <p:nvPicPr>
            <p:cNvPr id="17418" name="Picture 4" descr="4 Bolas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316" y="1875"/>
              <a:ext cx="2350" cy="24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419" name="Text Box 5"/>
            <p:cNvSpPr txBox="1">
              <a:spLocks noChangeArrowheads="1"/>
            </p:cNvSpPr>
            <p:nvPr/>
          </p:nvSpPr>
          <p:spPr bwMode="auto">
            <a:xfrm>
              <a:off x="4088" y="2150"/>
              <a:ext cx="812" cy="3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endParaRPr lang="es-MX" sz="1000" b="1">
                <a:solidFill>
                  <a:schemeClr val="accent2"/>
                </a:solidFill>
                <a:latin typeface="Calibri" pitchFamily="34" charset="0"/>
                <a:cs typeface="Times New Roman" pitchFamily="18" charset="0"/>
              </a:endParaRPr>
            </a:p>
            <a:p>
              <a:pPr algn="ctr"/>
              <a:r>
                <a:rPr lang="es-MX" sz="1000" b="1">
                  <a:solidFill>
                    <a:schemeClr val="accent2"/>
                  </a:solidFill>
                  <a:latin typeface="Calibri" pitchFamily="34" charset="0"/>
                  <a:cs typeface="Times New Roman" pitchFamily="18" charset="0"/>
                </a:rPr>
                <a:t>IMSS</a:t>
              </a:r>
            </a:p>
            <a:p>
              <a:pPr algn="ctr"/>
              <a:r>
                <a:rPr lang="es-MX" sz="1000" b="1">
                  <a:solidFill>
                    <a:schemeClr val="accent2"/>
                  </a:solidFill>
                  <a:latin typeface="Calibri" pitchFamily="34" charset="0"/>
                  <a:cs typeface="Times New Roman" pitchFamily="18" charset="0"/>
                </a:rPr>
                <a:t>ISSSTE</a:t>
              </a:r>
              <a:endParaRPr lang="es-ES" sz="1000" b="1">
                <a:solidFill>
                  <a:schemeClr val="accent2"/>
                </a:solidFill>
                <a:latin typeface="Calibri" pitchFamily="34" charset="0"/>
                <a:cs typeface="Times New Roman" pitchFamily="18" charset="0"/>
              </a:endParaRPr>
            </a:p>
          </p:txBody>
        </p:sp>
        <p:sp>
          <p:nvSpPr>
            <p:cNvPr id="17420" name="Text Box 6"/>
            <p:cNvSpPr txBox="1">
              <a:spLocks noChangeArrowheads="1"/>
            </p:cNvSpPr>
            <p:nvPr/>
          </p:nvSpPr>
          <p:spPr bwMode="auto">
            <a:xfrm>
              <a:off x="4936" y="2910"/>
              <a:ext cx="513" cy="3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endParaRPr lang="es-MX" sz="1000" b="1">
                <a:solidFill>
                  <a:schemeClr val="accent2"/>
                </a:solidFill>
                <a:latin typeface="Calibri" pitchFamily="34" charset="0"/>
                <a:cs typeface="Times New Roman" pitchFamily="18" charset="0"/>
              </a:endParaRPr>
            </a:p>
            <a:p>
              <a:pPr algn="ctr"/>
              <a:r>
                <a:rPr lang="es-MX" sz="1000" b="1">
                  <a:solidFill>
                    <a:schemeClr val="accent2"/>
                  </a:solidFill>
                  <a:latin typeface="Calibri" pitchFamily="34" charset="0"/>
                  <a:cs typeface="Times New Roman" pitchFamily="18" charset="0"/>
                </a:rPr>
                <a:t>SECTOR </a:t>
              </a:r>
            </a:p>
            <a:p>
              <a:pPr algn="ctr"/>
              <a:r>
                <a:rPr lang="es-MX" sz="1000" b="1">
                  <a:solidFill>
                    <a:schemeClr val="accent2"/>
                  </a:solidFill>
                  <a:latin typeface="Calibri" pitchFamily="34" charset="0"/>
                  <a:cs typeface="Times New Roman" pitchFamily="18" charset="0"/>
                </a:rPr>
                <a:t>EDUCATIVO</a:t>
              </a:r>
            </a:p>
          </p:txBody>
        </p:sp>
        <p:sp>
          <p:nvSpPr>
            <p:cNvPr id="17421" name="Text Box 7"/>
            <p:cNvSpPr txBox="1">
              <a:spLocks noChangeArrowheads="1"/>
            </p:cNvSpPr>
            <p:nvPr/>
          </p:nvSpPr>
          <p:spPr bwMode="auto">
            <a:xfrm>
              <a:off x="3528" y="2739"/>
              <a:ext cx="449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endParaRPr lang="es-MX" sz="1000" b="1">
                <a:solidFill>
                  <a:schemeClr val="accent2"/>
                </a:solidFill>
                <a:latin typeface="Calibri" pitchFamily="34" charset="0"/>
                <a:cs typeface="Times New Roman" pitchFamily="18" charset="0"/>
              </a:endParaRPr>
            </a:p>
            <a:p>
              <a:pPr algn="ctr"/>
              <a:r>
                <a:rPr lang="es-MX" sz="1000" b="1">
                  <a:solidFill>
                    <a:schemeClr val="accent2"/>
                  </a:solidFill>
                  <a:latin typeface="Calibri" pitchFamily="34" charset="0"/>
                  <a:cs typeface="Times New Roman" pitchFamily="18" charset="0"/>
                </a:rPr>
                <a:t>PEMEX</a:t>
              </a:r>
            </a:p>
            <a:p>
              <a:pPr algn="ctr"/>
              <a:r>
                <a:rPr lang="es-MX" sz="1000" b="1">
                  <a:solidFill>
                    <a:schemeClr val="accent2"/>
                  </a:solidFill>
                  <a:latin typeface="Calibri" pitchFamily="34" charset="0"/>
                  <a:cs typeface="Times New Roman" pitchFamily="18" charset="0"/>
                </a:rPr>
                <a:t>NAVAL</a:t>
              </a:r>
            </a:p>
            <a:p>
              <a:pPr algn="ctr"/>
              <a:r>
                <a:rPr lang="es-MX" sz="1000" b="1">
                  <a:solidFill>
                    <a:schemeClr val="accent2"/>
                  </a:solidFill>
                  <a:latin typeface="Calibri" pitchFamily="34" charset="0"/>
                  <a:cs typeface="Times New Roman" pitchFamily="18" charset="0"/>
                </a:rPr>
                <a:t>SEDENA</a:t>
              </a:r>
              <a:endParaRPr lang="es-ES" sz="1000" b="1">
                <a:solidFill>
                  <a:schemeClr val="accent2"/>
                </a:solidFill>
                <a:latin typeface="Calibri" pitchFamily="34" charset="0"/>
                <a:cs typeface="Times New Roman" pitchFamily="18" charset="0"/>
              </a:endParaRPr>
            </a:p>
          </p:txBody>
        </p:sp>
        <p:sp>
          <p:nvSpPr>
            <p:cNvPr id="17422" name="Text Box 8"/>
            <p:cNvSpPr txBox="1">
              <a:spLocks noChangeArrowheads="1"/>
            </p:cNvSpPr>
            <p:nvPr/>
          </p:nvSpPr>
          <p:spPr bwMode="auto">
            <a:xfrm>
              <a:off x="4013" y="3648"/>
              <a:ext cx="93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MX" sz="1000" b="1">
                  <a:solidFill>
                    <a:schemeClr val="accent2"/>
                  </a:solidFill>
                  <a:latin typeface="Calibri" pitchFamily="34" charset="0"/>
                  <a:cs typeface="Times New Roman" pitchFamily="18" charset="0"/>
                </a:rPr>
                <a:t>DIF</a:t>
              </a:r>
            </a:p>
            <a:p>
              <a:pPr algn="ctr"/>
              <a:r>
                <a:rPr lang="es-MX" sz="1000" b="1">
                  <a:solidFill>
                    <a:schemeClr val="accent2"/>
                  </a:solidFill>
                  <a:latin typeface="Calibri" pitchFamily="34" charset="0"/>
                  <a:cs typeface="Times New Roman" pitchFamily="18" charset="0"/>
                </a:rPr>
                <a:t>CRUZ ROJA</a:t>
              </a:r>
              <a:endParaRPr lang="es-ES" sz="1000" b="1">
                <a:solidFill>
                  <a:schemeClr val="accent2"/>
                </a:solidFill>
                <a:latin typeface="Calibri" pitchFamily="34" charset="0"/>
                <a:cs typeface="Times New Roman" pitchFamily="18" charset="0"/>
              </a:endParaRPr>
            </a:p>
          </p:txBody>
        </p:sp>
        <p:sp>
          <p:nvSpPr>
            <p:cNvPr id="21" name="Rectangle 9"/>
            <p:cNvSpPr>
              <a:spLocks noChangeArrowheads="1"/>
            </p:cNvSpPr>
            <p:nvPr/>
          </p:nvSpPr>
          <p:spPr bwMode="auto">
            <a:xfrm>
              <a:off x="4068" y="2873"/>
              <a:ext cx="876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7961" dir="2700000" algn="ctr" rotWithShape="0">
                <a:schemeClr val="tx1"/>
              </a:outerShdw>
            </a:effectLst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MX" sz="1400" b="1">
                  <a:solidFill>
                    <a:srgbClr val="FF3300"/>
                  </a:solidFill>
                  <a:latin typeface="+mn-lt"/>
                  <a:cs typeface="Times New Roman" pitchFamily="18" charset="0"/>
                </a:rPr>
                <a:t>SECRETARIA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MX" sz="1400" b="1">
                  <a:solidFill>
                    <a:srgbClr val="FF3300"/>
                  </a:solidFill>
                  <a:latin typeface="+mn-lt"/>
                  <a:cs typeface="Times New Roman" pitchFamily="18" charset="0"/>
                </a:rPr>
                <a:t>DE SALUD</a:t>
              </a:r>
              <a:endParaRPr lang="es-ES" sz="1400" b="1">
                <a:solidFill>
                  <a:srgbClr val="FF3300"/>
                </a:solidFill>
                <a:latin typeface="+mn-lt"/>
                <a:cs typeface="Times New Roman" pitchFamily="18" charset="0"/>
              </a:endParaRPr>
            </a:p>
          </p:txBody>
        </p:sp>
      </p:grpSp>
      <p:sp>
        <p:nvSpPr>
          <p:cNvPr id="22" name="21 Flecha derecha"/>
          <p:cNvSpPr/>
          <p:nvPr/>
        </p:nvSpPr>
        <p:spPr>
          <a:xfrm>
            <a:off x="3214678" y="3214686"/>
            <a:ext cx="1643074" cy="428628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676919" y="406405"/>
            <a:ext cx="188064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3600" b="1" dirty="0" smtClean="0">
                <a:solidFill>
                  <a:srgbClr val="FF0000"/>
                </a:solidFill>
                <a:latin typeface="+mn-lt"/>
              </a:rPr>
              <a:t>Acciones</a:t>
            </a:r>
            <a:endParaRPr lang="es-ES" sz="36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AutoShape 5"/>
          <p:cNvSpPr>
            <a:spLocks noChangeArrowheads="1"/>
          </p:cNvSpPr>
          <p:nvPr/>
        </p:nvSpPr>
        <p:spPr bwMode="auto">
          <a:xfrm>
            <a:off x="71406" y="1090170"/>
            <a:ext cx="2071702" cy="661955"/>
          </a:xfrm>
          <a:prstGeom prst="roundRect">
            <a:avLst/>
          </a:prstGeom>
          <a:solidFill>
            <a:srgbClr val="C0504D"/>
          </a:solidFill>
          <a:ln w="9525">
            <a:noFill/>
            <a:round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lIns="36000" tIns="0" rIns="36000" bIns="0" anchor="b">
            <a:spAutoFit/>
          </a:bodyPr>
          <a:lstStyle/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Monitoreo ambiental</a:t>
            </a:r>
          </a:p>
        </p:txBody>
      </p:sp>
      <p:sp>
        <p:nvSpPr>
          <p:cNvPr id="4" name="AutoShape 5"/>
          <p:cNvSpPr>
            <a:spLocks noChangeArrowheads="1"/>
          </p:cNvSpPr>
          <p:nvPr/>
        </p:nvSpPr>
        <p:spPr bwMode="auto">
          <a:xfrm>
            <a:off x="2857488" y="1236092"/>
            <a:ext cx="2071702" cy="988853"/>
          </a:xfrm>
          <a:prstGeom prst="roundRect">
            <a:avLst/>
          </a:prstGeom>
          <a:solidFill>
            <a:srgbClr val="BF7750"/>
          </a:solidFill>
          <a:ln w="9525">
            <a:noFill/>
            <a:round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lIns="36000" tIns="0" rIns="36000" bIns="0" anchor="b">
            <a:spAutoFit/>
          </a:bodyPr>
          <a:lstStyle/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Comunicación con Protección Civil</a:t>
            </a:r>
          </a:p>
        </p:txBody>
      </p:sp>
      <p:sp>
        <p:nvSpPr>
          <p:cNvPr id="5" name="AutoShape 5"/>
          <p:cNvSpPr>
            <a:spLocks noChangeArrowheads="1"/>
          </p:cNvSpPr>
          <p:nvPr/>
        </p:nvSpPr>
        <p:spPr bwMode="auto">
          <a:xfrm>
            <a:off x="5643570" y="940575"/>
            <a:ext cx="2071702" cy="661955"/>
          </a:xfrm>
          <a:prstGeom prst="roundRect">
            <a:avLst/>
          </a:prstGeom>
          <a:solidFill>
            <a:srgbClr val="BD9B53"/>
          </a:solidFill>
          <a:ln w="9525">
            <a:noFill/>
            <a:round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lIns="36000" tIns="0" rIns="36000" bIns="0" anchor="b">
            <a:spAutoFit/>
          </a:bodyPr>
          <a:lstStyle/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Alerta Epidemiológica</a:t>
            </a:r>
          </a:p>
        </p:txBody>
      </p:sp>
      <p:sp>
        <p:nvSpPr>
          <p:cNvPr id="6" name="AutoShape 5"/>
          <p:cNvSpPr>
            <a:spLocks noChangeArrowheads="1"/>
          </p:cNvSpPr>
          <p:nvPr/>
        </p:nvSpPr>
        <p:spPr bwMode="auto">
          <a:xfrm>
            <a:off x="6572264" y="2675706"/>
            <a:ext cx="2500330" cy="1642649"/>
          </a:xfrm>
          <a:prstGeom prst="roundRect">
            <a:avLst/>
          </a:prstGeom>
          <a:solidFill>
            <a:srgbClr val="BCBC56"/>
          </a:solidFill>
          <a:ln w="9525">
            <a:noFill/>
            <a:round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lIns="36000" tIns="0" rIns="36000" bIns="0" anchor="b">
            <a:spAutoFit/>
          </a:bodyPr>
          <a:lstStyle/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Sesiones del Comité Jurisdiccional de Seguridad en Salud</a:t>
            </a:r>
          </a:p>
        </p:txBody>
      </p:sp>
      <p:sp>
        <p:nvSpPr>
          <p:cNvPr id="7" name="AutoShape 5"/>
          <p:cNvSpPr>
            <a:spLocks noChangeArrowheads="1"/>
          </p:cNvSpPr>
          <p:nvPr/>
        </p:nvSpPr>
        <p:spPr bwMode="auto">
          <a:xfrm>
            <a:off x="3643306" y="2675706"/>
            <a:ext cx="2071702" cy="1634490"/>
          </a:xfrm>
          <a:prstGeom prst="roundRect">
            <a:avLst/>
          </a:prstGeom>
          <a:solidFill>
            <a:srgbClr val="9BBB59"/>
          </a:solidFill>
          <a:ln w="9525">
            <a:noFill/>
            <a:round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lIns="36000" tIns="0" rIns="36000" bIns="0" anchor="b">
            <a:spAutoFit/>
          </a:bodyPr>
          <a:lstStyle/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Atención Medica-Refugios y Unidades de Salud</a:t>
            </a:r>
          </a:p>
        </p:txBody>
      </p:sp>
      <p:sp>
        <p:nvSpPr>
          <p:cNvPr id="8" name="AutoShape 5"/>
          <p:cNvSpPr>
            <a:spLocks noChangeArrowheads="1"/>
          </p:cNvSpPr>
          <p:nvPr/>
        </p:nvSpPr>
        <p:spPr bwMode="auto">
          <a:xfrm>
            <a:off x="285720" y="2175640"/>
            <a:ext cx="2500330" cy="2296445"/>
          </a:xfrm>
          <a:prstGeom prst="roundRect">
            <a:avLst/>
          </a:prstGeom>
          <a:solidFill>
            <a:srgbClr val="B1BC57"/>
          </a:solidFill>
          <a:ln w="9525">
            <a:noFill/>
            <a:round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lIns="36000" tIns="0" rIns="36000" bIns="0" anchor="b">
            <a:spAutoFit/>
          </a:bodyPr>
          <a:lstStyle/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Administración de Tratamientos, Vacunación Preventiva, Promoción de la Salud, Vigilancia Epidemiológica</a:t>
            </a:r>
          </a:p>
        </p:txBody>
      </p:sp>
      <p:sp>
        <p:nvSpPr>
          <p:cNvPr id="9" name="AutoShape 5"/>
          <p:cNvSpPr>
            <a:spLocks noChangeArrowheads="1"/>
          </p:cNvSpPr>
          <p:nvPr/>
        </p:nvSpPr>
        <p:spPr bwMode="auto">
          <a:xfrm>
            <a:off x="2000232" y="5277766"/>
            <a:ext cx="2928958" cy="661955"/>
          </a:xfrm>
          <a:prstGeom prst="roundRect">
            <a:avLst/>
          </a:prstGeom>
          <a:solidFill>
            <a:srgbClr val="92D050"/>
          </a:solidFill>
          <a:ln w="9525">
            <a:noFill/>
            <a:round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lIns="36000" tIns="0" rIns="36000" bIns="0" anchor="b">
            <a:spAutoFit/>
          </a:bodyPr>
          <a:lstStyle/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Análisis de la Información </a:t>
            </a:r>
          </a:p>
        </p:txBody>
      </p:sp>
      <p:sp>
        <p:nvSpPr>
          <p:cNvPr id="10" name="AutoShape 5"/>
          <p:cNvSpPr>
            <a:spLocks noChangeArrowheads="1"/>
          </p:cNvSpPr>
          <p:nvPr/>
        </p:nvSpPr>
        <p:spPr bwMode="auto">
          <a:xfrm>
            <a:off x="5643570" y="4818846"/>
            <a:ext cx="2071702" cy="1634490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9525">
            <a:noFill/>
            <a:round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lIns="36000" tIns="0" rIns="36000" bIns="0" anchor="b">
            <a:spAutoFit/>
          </a:bodyPr>
          <a:lstStyle/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Elaboración de Reportes, Notas Informativas y Boletines</a:t>
            </a:r>
          </a:p>
        </p:txBody>
      </p:sp>
      <p:sp>
        <p:nvSpPr>
          <p:cNvPr id="11" name="10 Flecha doblada"/>
          <p:cNvSpPr/>
          <p:nvPr/>
        </p:nvSpPr>
        <p:spPr>
          <a:xfrm rot="5400000">
            <a:off x="7750992" y="1568418"/>
            <a:ext cx="1214444" cy="857256"/>
          </a:xfrm>
          <a:prstGeom prst="bentArrow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>
              <a:solidFill>
                <a:schemeClr val="tx1"/>
              </a:solidFill>
            </a:endParaRPr>
          </a:p>
        </p:txBody>
      </p:sp>
      <p:sp>
        <p:nvSpPr>
          <p:cNvPr id="12" name="11 Flecha doblada"/>
          <p:cNvSpPr/>
          <p:nvPr/>
        </p:nvSpPr>
        <p:spPr>
          <a:xfrm rot="10800000" flipH="1">
            <a:off x="1000100" y="4533094"/>
            <a:ext cx="928694" cy="1357322"/>
          </a:xfrm>
          <a:prstGeom prst="bentArrow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>
              <a:solidFill>
                <a:schemeClr val="tx1"/>
              </a:solidFill>
            </a:endParaRPr>
          </a:p>
        </p:txBody>
      </p:sp>
      <p:sp>
        <p:nvSpPr>
          <p:cNvPr id="13" name="12 Flecha derecha"/>
          <p:cNvSpPr/>
          <p:nvPr/>
        </p:nvSpPr>
        <p:spPr>
          <a:xfrm>
            <a:off x="2214546" y="1389822"/>
            <a:ext cx="571504" cy="428628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>
              <a:solidFill>
                <a:schemeClr val="tx1"/>
              </a:solidFill>
            </a:endParaRPr>
          </a:p>
        </p:txBody>
      </p:sp>
      <p:sp>
        <p:nvSpPr>
          <p:cNvPr id="14" name="13 Flecha derecha"/>
          <p:cNvSpPr/>
          <p:nvPr/>
        </p:nvSpPr>
        <p:spPr>
          <a:xfrm>
            <a:off x="5000628" y="1389822"/>
            <a:ext cx="571504" cy="428628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>
              <a:solidFill>
                <a:schemeClr val="tx1"/>
              </a:solidFill>
            </a:endParaRPr>
          </a:p>
        </p:txBody>
      </p:sp>
      <p:sp>
        <p:nvSpPr>
          <p:cNvPr id="15" name="14 Flecha derecha"/>
          <p:cNvSpPr/>
          <p:nvPr/>
        </p:nvSpPr>
        <p:spPr>
          <a:xfrm>
            <a:off x="5000628" y="5461788"/>
            <a:ext cx="571504" cy="428628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>
              <a:solidFill>
                <a:schemeClr val="tx1"/>
              </a:solidFill>
            </a:endParaRPr>
          </a:p>
        </p:txBody>
      </p:sp>
      <p:sp>
        <p:nvSpPr>
          <p:cNvPr id="16" name="15 Flecha derecha"/>
          <p:cNvSpPr/>
          <p:nvPr/>
        </p:nvSpPr>
        <p:spPr>
          <a:xfrm rot="10800000">
            <a:off x="2857488" y="3102749"/>
            <a:ext cx="571504" cy="428628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>
              <a:solidFill>
                <a:schemeClr val="tx1"/>
              </a:solidFill>
            </a:endParaRPr>
          </a:p>
        </p:txBody>
      </p:sp>
      <p:sp>
        <p:nvSpPr>
          <p:cNvPr id="17" name="16 Flecha derecha"/>
          <p:cNvSpPr/>
          <p:nvPr/>
        </p:nvSpPr>
        <p:spPr>
          <a:xfrm rot="10800000">
            <a:off x="5786446" y="3102749"/>
            <a:ext cx="571504" cy="428628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</TotalTime>
  <Words>291</Words>
  <Application>Microsoft Office PowerPoint</Application>
  <PresentationFormat>Presentación en pantalla (4:3)</PresentationFormat>
  <Paragraphs>68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8" baseType="lpstr">
      <vt:lpstr>Tema de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dirección1</dc:creator>
  <cp:lastModifiedBy>EPIDEMIOLOGIA REYNOS</cp:lastModifiedBy>
  <cp:revision>57</cp:revision>
  <dcterms:created xsi:type="dcterms:W3CDTF">2009-08-11T01:12:05Z</dcterms:created>
  <dcterms:modified xsi:type="dcterms:W3CDTF">2012-02-01T03:18:39Z</dcterms:modified>
</cp:coreProperties>
</file>